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1" r:id="rId3"/>
    <p:sldId id="28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9" r:id="rId22"/>
    <p:sldId id="290" r:id="rId23"/>
    <p:sldId id="287" r:id="rId24"/>
    <p:sldId id="291" r:id="rId25"/>
    <p:sldId id="289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01026-8D83-49C3-B565-189C2B5EE11F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BCFC020-194D-49C0-B11A-9DE639A6816F}">
      <dgm:prSet/>
      <dgm:spPr/>
      <dgm:t>
        <a:bodyPr/>
        <a:lstStyle/>
        <a:p>
          <a:r>
            <a:rPr lang="es-MX" smtClean="0"/>
            <a:t>El concepto de proceso entendido en su forma más sencilla como un conjunto de actividades que toman unas entradas le añaden valor y entregan unas salidas.</a:t>
          </a:r>
          <a:endParaRPr lang="es-MX" dirty="0"/>
        </a:p>
      </dgm:t>
    </dgm:pt>
    <dgm:pt modelId="{23C58BE5-D3BF-4985-8E2B-2B53F9905ABB}" type="parTrans" cxnId="{AB31498A-0C41-4932-8C7C-C77E0BA86213}">
      <dgm:prSet/>
      <dgm:spPr/>
      <dgm:t>
        <a:bodyPr/>
        <a:lstStyle/>
        <a:p>
          <a:endParaRPr lang="es-ES"/>
        </a:p>
      </dgm:t>
    </dgm:pt>
    <dgm:pt modelId="{16EAFAF5-AD9E-458C-8139-86F110507AD3}" type="sibTrans" cxnId="{AB31498A-0C41-4932-8C7C-C77E0BA86213}">
      <dgm:prSet/>
      <dgm:spPr/>
      <dgm:t>
        <a:bodyPr/>
        <a:lstStyle/>
        <a:p>
          <a:endParaRPr lang="es-ES"/>
        </a:p>
      </dgm:t>
    </dgm:pt>
    <dgm:pt modelId="{F4117012-ED79-4942-BBCB-22F1AA77A208}">
      <dgm:prSet/>
      <dgm:spPr/>
      <dgm:t>
        <a:bodyPr/>
        <a:lstStyle/>
        <a:p>
          <a:r>
            <a:rPr lang="es-MX" smtClean="0"/>
            <a:t>Es fundamental tener claro que al realizar un proceso , se está desarrollando una </a:t>
          </a:r>
          <a:r>
            <a:rPr lang="es-MX" i="1" smtClean="0"/>
            <a:t>Transformación que agrega valor.</a:t>
          </a:r>
          <a:endParaRPr lang="es-ES" dirty="0"/>
        </a:p>
      </dgm:t>
    </dgm:pt>
    <dgm:pt modelId="{7185838C-5EBE-4C2A-ABEA-E5F58B13D9E2}" type="parTrans" cxnId="{C0E419AE-93E3-47B7-A309-FF10C7192889}">
      <dgm:prSet/>
      <dgm:spPr/>
      <dgm:t>
        <a:bodyPr/>
        <a:lstStyle/>
        <a:p>
          <a:endParaRPr lang="es-ES"/>
        </a:p>
      </dgm:t>
    </dgm:pt>
    <dgm:pt modelId="{510ECAB3-3958-4C06-BA8A-B104B19322C2}" type="sibTrans" cxnId="{C0E419AE-93E3-47B7-A309-FF10C7192889}">
      <dgm:prSet/>
      <dgm:spPr/>
      <dgm:t>
        <a:bodyPr/>
        <a:lstStyle/>
        <a:p>
          <a:endParaRPr lang="es-ES"/>
        </a:p>
      </dgm:t>
    </dgm:pt>
    <dgm:pt modelId="{5B3DEB18-836E-48DA-BAA6-0D2A58A86E05}" type="pres">
      <dgm:prSet presAssocID="{BDF01026-8D83-49C3-B565-189C2B5EE1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3EEE6E1-9BB1-477D-A397-766CB1C46479}" type="pres">
      <dgm:prSet presAssocID="{0BCFC020-194D-49C0-B11A-9DE639A681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F171559-BDC3-4E8E-B8D3-A235543F7A2D}" type="pres">
      <dgm:prSet presAssocID="{16EAFAF5-AD9E-458C-8139-86F110507AD3}" presName="spacer" presStyleCnt="0"/>
      <dgm:spPr/>
    </dgm:pt>
    <dgm:pt modelId="{6BD05BBB-F517-49A0-9BBC-D0466E842B62}" type="pres">
      <dgm:prSet presAssocID="{F4117012-ED79-4942-BBCB-22F1AA77A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EDF3ACB-012C-4BD1-8966-FC643EC15DC6}" type="presOf" srcId="{BDF01026-8D83-49C3-B565-189C2B5EE11F}" destId="{5B3DEB18-836E-48DA-BAA6-0D2A58A86E05}" srcOrd="0" destOrd="0" presId="urn:microsoft.com/office/officeart/2005/8/layout/vList2"/>
    <dgm:cxn modelId="{707BCB8D-601A-4DE6-83B4-C24393DAFA1D}" type="presOf" srcId="{F4117012-ED79-4942-BBCB-22F1AA77A208}" destId="{6BD05BBB-F517-49A0-9BBC-D0466E842B62}" srcOrd="0" destOrd="0" presId="urn:microsoft.com/office/officeart/2005/8/layout/vList2"/>
    <dgm:cxn modelId="{C0E419AE-93E3-47B7-A309-FF10C7192889}" srcId="{BDF01026-8D83-49C3-B565-189C2B5EE11F}" destId="{F4117012-ED79-4942-BBCB-22F1AA77A208}" srcOrd="1" destOrd="0" parTransId="{7185838C-5EBE-4C2A-ABEA-E5F58B13D9E2}" sibTransId="{510ECAB3-3958-4C06-BA8A-B104B19322C2}"/>
    <dgm:cxn modelId="{181EA7B8-E78A-4919-8409-35DACE2CB630}" type="presOf" srcId="{0BCFC020-194D-49C0-B11A-9DE639A6816F}" destId="{03EEE6E1-9BB1-477D-A397-766CB1C46479}" srcOrd="0" destOrd="0" presId="urn:microsoft.com/office/officeart/2005/8/layout/vList2"/>
    <dgm:cxn modelId="{AB31498A-0C41-4932-8C7C-C77E0BA86213}" srcId="{BDF01026-8D83-49C3-B565-189C2B5EE11F}" destId="{0BCFC020-194D-49C0-B11A-9DE639A6816F}" srcOrd="0" destOrd="0" parTransId="{23C58BE5-D3BF-4985-8E2B-2B53F9905ABB}" sibTransId="{16EAFAF5-AD9E-458C-8139-86F110507AD3}"/>
    <dgm:cxn modelId="{40FBCFFA-E75A-4745-9206-E1155884A37C}" type="presParOf" srcId="{5B3DEB18-836E-48DA-BAA6-0D2A58A86E05}" destId="{03EEE6E1-9BB1-477D-A397-766CB1C46479}" srcOrd="0" destOrd="0" presId="urn:microsoft.com/office/officeart/2005/8/layout/vList2"/>
    <dgm:cxn modelId="{8316751A-47D4-47F5-BF2B-FC866A898CF1}" type="presParOf" srcId="{5B3DEB18-836E-48DA-BAA6-0D2A58A86E05}" destId="{7F171559-BDC3-4E8E-B8D3-A235543F7A2D}" srcOrd="1" destOrd="0" presId="urn:microsoft.com/office/officeart/2005/8/layout/vList2"/>
    <dgm:cxn modelId="{CA685927-5EC3-4EA0-8942-B6CE62C75F2B}" type="presParOf" srcId="{5B3DEB18-836E-48DA-BAA6-0D2A58A86E05}" destId="{6BD05BBB-F517-49A0-9BBC-D0466E842B6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9D07FF-E575-4AC5-9BFC-688DEE701D80}" type="doc">
      <dgm:prSet loTypeId="urn:microsoft.com/office/officeart/2005/8/layout/hProcess7#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D090FE9-8BF4-4F40-8E22-B4FF92763BCC}">
      <dgm:prSet phldrT="[Texto]"/>
      <dgm:spPr/>
      <dgm:t>
        <a:bodyPr/>
        <a:lstStyle/>
        <a:p>
          <a:r>
            <a:rPr lang="es-ES_tradnl" dirty="0" smtClean="0"/>
            <a:t>PRODUCCIÓN</a:t>
          </a:r>
          <a:endParaRPr lang="es-ES" dirty="0"/>
        </a:p>
      </dgm:t>
    </dgm:pt>
    <dgm:pt modelId="{0A652A22-66C1-49D0-B948-4384BBEBC780}" type="parTrans" cxnId="{0BA413D7-FEC0-4EDF-A6BA-E720236BF066}">
      <dgm:prSet/>
      <dgm:spPr/>
      <dgm:t>
        <a:bodyPr/>
        <a:lstStyle/>
        <a:p>
          <a:endParaRPr lang="es-ES"/>
        </a:p>
      </dgm:t>
    </dgm:pt>
    <dgm:pt modelId="{CC89B1CF-7E9F-4EA9-AFE3-14F433CAE044}" type="sibTrans" cxnId="{0BA413D7-FEC0-4EDF-A6BA-E720236BF066}">
      <dgm:prSet/>
      <dgm:spPr/>
      <dgm:t>
        <a:bodyPr/>
        <a:lstStyle/>
        <a:p>
          <a:endParaRPr lang="es-ES"/>
        </a:p>
      </dgm:t>
    </dgm:pt>
    <dgm:pt modelId="{CDB78AA6-C734-4DDA-A6AB-B1B1DDADBECA}">
      <dgm:prSet phldrT="[Texto]"/>
      <dgm:spPr/>
      <dgm:t>
        <a:bodyPr/>
        <a:lstStyle/>
        <a:p>
          <a:r>
            <a:rPr lang="es-ES_tradnl" dirty="0" smtClean="0"/>
            <a:t>PRUEBAS DE LABORATORIO.</a:t>
          </a:r>
        </a:p>
        <a:p>
          <a:endParaRPr lang="es-ES_tradnl" dirty="0" smtClean="0"/>
        </a:p>
        <a:p>
          <a:r>
            <a:rPr lang="es-ES_tradnl" dirty="0" smtClean="0"/>
            <a:t>COMPRAS MATERIA PRIMA</a:t>
          </a:r>
        </a:p>
        <a:p>
          <a:endParaRPr lang="es-ES_tradnl" dirty="0" smtClean="0"/>
        </a:p>
        <a:p>
          <a:r>
            <a:rPr lang="es-ES_tradnl" dirty="0" smtClean="0"/>
            <a:t>PROCESO DE FABRICACIÓN</a:t>
          </a:r>
        </a:p>
        <a:p>
          <a:endParaRPr lang="es-ES" dirty="0"/>
        </a:p>
      </dgm:t>
    </dgm:pt>
    <dgm:pt modelId="{F916382B-A0DB-4901-8C1B-F0235F858FFD}" type="parTrans" cxnId="{C9BCD729-D1E1-4A72-B688-7137EC62E6FD}">
      <dgm:prSet/>
      <dgm:spPr/>
      <dgm:t>
        <a:bodyPr/>
        <a:lstStyle/>
        <a:p>
          <a:endParaRPr lang="es-ES"/>
        </a:p>
      </dgm:t>
    </dgm:pt>
    <dgm:pt modelId="{603F72E0-F2F3-4583-91EC-FA1EB981A868}" type="sibTrans" cxnId="{C9BCD729-D1E1-4A72-B688-7137EC62E6FD}">
      <dgm:prSet/>
      <dgm:spPr/>
      <dgm:t>
        <a:bodyPr/>
        <a:lstStyle/>
        <a:p>
          <a:endParaRPr lang="es-ES"/>
        </a:p>
      </dgm:t>
    </dgm:pt>
    <dgm:pt modelId="{0018880E-5186-44B8-9F78-AE5BC041C4CE}">
      <dgm:prSet phldrT="[Texto]"/>
      <dgm:spPr/>
      <dgm:t>
        <a:bodyPr/>
        <a:lstStyle/>
        <a:p>
          <a:r>
            <a:rPr lang="es-ES_tradnl" dirty="0" smtClean="0"/>
            <a:t>FINANZAS</a:t>
          </a:r>
          <a:endParaRPr lang="es-ES" dirty="0"/>
        </a:p>
      </dgm:t>
    </dgm:pt>
    <dgm:pt modelId="{3B059B71-8B20-4411-ADA6-86410B45571D}" type="parTrans" cxnId="{9CC0210E-9E77-459E-B291-A1F90ABC9E21}">
      <dgm:prSet/>
      <dgm:spPr/>
      <dgm:t>
        <a:bodyPr/>
        <a:lstStyle/>
        <a:p>
          <a:endParaRPr lang="es-ES"/>
        </a:p>
      </dgm:t>
    </dgm:pt>
    <dgm:pt modelId="{7D30AB9D-F431-40AA-8E8B-65DEB0A131B3}" type="sibTrans" cxnId="{9CC0210E-9E77-459E-B291-A1F90ABC9E21}">
      <dgm:prSet/>
      <dgm:spPr/>
      <dgm:t>
        <a:bodyPr/>
        <a:lstStyle/>
        <a:p>
          <a:endParaRPr lang="es-ES"/>
        </a:p>
      </dgm:t>
    </dgm:pt>
    <dgm:pt modelId="{83C05835-4736-45F0-81A3-BF736AEDB4FA}">
      <dgm:prSet phldrT="[Texto]"/>
      <dgm:spPr/>
      <dgm:t>
        <a:bodyPr/>
        <a:lstStyle/>
        <a:p>
          <a:r>
            <a:rPr lang="es-ES_tradnl" dirty="0" smtClean="0"/>
            <a:t>LICITACIÓN</a:t>
          </a:r>
        </a:p>
        <a:p>
          <a:r>
            <a:rPr lang="es-ES_tradnl" dirty="0" smtClean="0"/>
            <a:t>CONTRATACIÓN</a:t>
          </a:r>
        </a:p>
        <a:p>
          <a:r>
            <a:rPr lang="es-ES_tradnl" dirty="0" smtClean="0"/>
            <a:t>COBRANZA</a:t>
          </a:r>
        </a:p>
        <a:p>
          <a:r>
            <a:rPr lang="es-ES_tradnl" dirty="0" smtClean="0"/>
            <a:t>CONTABILIDAD </a:t>
          </a:r>
        </a:p>
        <a:p>
          <a:r>
            <a:rPr lang="es-ES_tradnl" dirty="0" smtClean="0"/>
            <a:t>PRESUPUESTO</a:t>
          </a:r>
        </a:p>
        <a:p>
          <a:r>
            <a:rPr lang="es-ES_tradnl" dirty="0" smtClean="0"/>
            <a:t>TESORERIA</a:t>
          </a:r>
          <a:endParaRPr lang="es-ES" dirty="0"/>
        </a:p>
      </dgm:t>
    </dgm:pt>
    <dgm:pt modelId="{8ED4BADD-7D24-4FB3-B201-E695AC6CEC4A}" type="parTrans" cxnId="{F416DE0F-00FD-4489-9A39-889506DBA620}">
      <dgm:prSet/>
      <dgm:spPr/>
      <dgm:t>
        <a:bodyPr/>
        <a:lstStyle/>
        <a:p>
          <a:endParaRPr lang="es-ES"/>
        </a:p>
      </dgm:t>
    </dgm:pt>
    <dgm:pt modelId="{44F21F36-74B1-42CC-91F2-41CF5B639FCF}" type="sibTrans" cxnId="{F416DE0F-00FD-4489-9A39-889506DBA620}">
      <dgm:prSet/>
      <dgm:spPr/>
      <dgm:t>
        <a:bodyPr/>
        <a:lstStyle/>
        <a:p>
          <a:endParaRPr lang="es-ES"/>
        </a:p>
      </dgm:t>
    </dgm:pt>
    <dgm:pt modelId="{AA1E99FE-15AC-41F2-9CBB-AD120B221E85}">
      <dgm:prSet phldrT="[Texto]"/>
      <dgm:spPr/>
      <dgm:t>
        <a:bodyPr/>
        <a:lstStyle/>
        <a:p>
          <a:r>
            <a:rPr lang="es-ES_tradnl" dirty="0" smtClean="0"/>
            <a:t>MERCADEO</a:t>
          </a:r>
          <a:endParaRPr lang="es-ES" dirty="0"/>
        </a:p>
      </dgm:t>
    </dgm:pt>
    <dgm:pt modelId="{0DB8039E-334F-4C5C-B49B-AFB4549B2227}" type="parTrans" cxnId="{9196A853-FC65-4985-A524-F4F4C3E9D4E7}">
      <dgm:prSet/>
      <dgm:spPr/>
      <dgm:t>
        <a:bodyPr/>
        <a:lstStyle/>
        <a:p>
          <a:endParaRPr lang="es-ES"/>
        </a:p>
      </dgm:t>
    </dgm:pt>
    <dgm:pt modelId="{F34F4CF5-E082-4B89-BC36-5717861A34CF}" type="sibTrans" cxnId="{9196A853-FC65-4985-A524-F4F4C3E9D4E7}">
      <dgm:prSet/>
      <dgm:spPr/>
      <dgm:t>
        <a:bodyPr/>
        <a:lstStyle/>
        <a:p>
          <a:endParaRPr lang="es-ES"/>
        </a:p>
      </dgm:t>
    </dgm:pt>
    <dgm:pt modelId="{3EFDC142-401C-4569-B863-FDBEA5C6CE76}">
      <dgm:prSet phldrT="[Texto]"/>
      <dgm:spPr/>
      <dgm:t>
        <a:bodyPr/>
        <a:lstStyle/>
        <a:p>
          <a:r>
            <a:rPr lang="es-ES_tradnl" dirty="0" smtClean="0"/>
            <a:t>INVESTIGACIÓN Y DESARROLLO</a:t>
          </a:r>
        </a:p>
        <a:p>
          <a:endParaRPr lang="es-ES_tradnl" dirty="0" smtClean="0"/>
        </a:p>
        <a:p>
          <a:r>
            <a:rPr lang="es-ES_tradnl" dirty="0" smtClean="0"/>
            <a:t>PROMOCIÓN </a:t>
          </a:r>
        </a:p>
        <a:p>
          <a:endParaRPr lang="es-ES_tradnl" dirty="0" smtClean="0"/>
        </a:p>
        <a:p>
          <a:r>
            <a:rPr lang="es-ES_tradnl" dirty="0" smtClean="0"/>
            <a:t>PUBLICIDAD</a:t>
          </a:r>
        </a:p>
        <a:p>
          <a:endParaRPr lang="es-ES_tradnl" dirty="0" smtClean="0"/>
        </a:p>
        <a:p>
          <a:endParaRPr lang="es-ES" dirty="0"/>
        </a:p>
      </dgm:t>
    </dgm:pt>
    <dgm:pt modelId="{71F885C6-346E-4A69-B58F-F03490622FC8}" type="parTrans" cxnId="{095E5334-F5AE-4553-ABDE-95D69720C27E}">
      <dgm:prSet/>
      <dgm:spPr/>
      <dgm:t>
        <a:bodyPr/>
        <a:lstStyle/>
        <a:p>
          <a:endParaRPr lang="es-ES"/>
        </a:p>
      </dgm:t>
    </dgm:pt>
    <dgm:pt modelId="{865FA24F-89D4-4C26-98BB-2E8CB5E1FC1D}" type="sibTrans" cxnId="{095E5334-F5AE-4553-ABDE-95D69720C27E}">
      <dgm:prSet/>
      <dgm:spPr/>
      <dgm:t>
        <a:bodyPr/>
        <a:lstStyle/>
        <a:p>
          <a:endParaRPr lang="es-ES"/>
        </a:p>
      </dgm:t>
    </dgm:pt>
    <dgm:pt modelId="{01D20BB4-F83F-4D54-B90A-CC0001FF3191}" type="pres">
      <dgm:prSet presAssocID="{C49D07FF-E575-4AC5-9BFC-688DEE701D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CCF5BDA-BE25-4A9A-8587-C7B18B1E51BC}" type="pres">
      <dgm:prSet presAssocID="{3D090FE9-8BF4-4F40-8E22-B4FF92763BCC}" presName="compositeNode" presStyleCnt="0">
        <dgm:presLayoutVars>
          <dgm:bulletEnabled val="1"/>
        </dgm:presLayoutVars>
      </dgm:prSet>
      <dgm:spPr/>
    </dgm:pt>
    <dgm:pt modelId="{0202CAEF-55BF-4DC9-8BBA-09158991CBF2}" type="pres">
      <dgm:prSet presAssocID="{3D090FE9-8BF4-4F40-8E22-B4FF92763BCC}" presName="bgRect" presStyleLbl="node1" presStyleIdx="0" presStyleCnt="3"/>
      <dgm:spPr/>
      <dgm:t>
        <a:bodyPr/>
        <a:lstStyle/>
        <a:p>
          <a:endParaRPr lang="es-CO"/>
        </a:p>
      </dgm:t>
    </dgm:pt>
    <dgm:pt modelId="{C1708DDE-EF39-4FEC-A5AC-285416EEFD15}" type="pres">
      <dgm:prSet presAssocID="{3D090FE9-8BF4-4F40-8E22-B4FF92763BC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3027F5-F061-4EA6-AD06-C1BDA2283702}" type="pres">
      <dgm:prSet presAssocID="{3D090FE9-8BF4-4F40-8E22-B4FF92763BC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23F7B7-5E51-41EC-B4B3-93CBD6384A5A}" type="pres">
      <dgm:prSet presAssocID="{CC89B1CF-7E9F-4EA9-AFE3-14F433CAE044}" presName="hSp" presStyleCnt="0"/>
      <dgm:spPr/>
    </dgm:pt>
    <dgm:pt modelId="{D87F1B4E-A652-414E-B793-A12AC1EF620E}" type="pres">
      <dgm:prSet presAssocID="{CC89B1CF-7E9F-4EA9-AFE3-14F433CAE044}" presName="vProcSp" presStyleCnt="0"/>
      <dgm:spPr/>
    </dgm:pt>
    <dgm:pt modelId="{A54073AA-27FA-4E2D-BBE5-EC3A536E98B3}" type="pres">
      <dgm:prSet presAssocID="{CC89B1CF-7E9F-4EA9-AFE3-14F433CAE044}" presName="vSp1" presStyleCnt="0"/>
      <dgm:spPr/>
    </dgm:pt>
    <dgm:pt modelId="{15765382-1DC7-49E3-AF4B-8962F6D05C38}" type="pres">
      <dgm:prSet presAssocID="{CC89B1CF-7E9F-4EA9-AFE3-14F433CAE044}" presName="simulatedConn" presStyleLbl="solidFgAcc1" presStyleIdx="0" presStyleCnt="2"/>
      <dgm:spPr/>
    </dgm:pt>
    <dgm:pt modelId="{4001354A-A44F-454B-A1D8-6D186047D57B}" type="pres">
      <dgm:prSet presAssocID="{CC89B1CF-7E9F-4EA9-AFE3-14F433CAE044}" presName="vSp2" presStyleCnt="0"/>
      <dgm:spPr/>
    </dgm:pt>
    <dgm:pt modelId="{302DAA5D-540B-4B08-8F36-6E3EFF94E464}" type="pres">
      <dgm:prSet presAssocID="{CC89B1CF-7E9F-4EA9-AFE3-14F433CAE044}" presName="sibTrans" presStyleCnt="0"/>
      <dgm:spPr/>
    </dgm:pt>
    <dgm:pt modelId="{50F2B6DD-ED01-46CA-8808-980978601E21}" type="pres">
      <dgm:prSet presAssocID="{0018880E-5186-44B8-9F78-AE5BC041C4CE}" presName="compositeNode" presStyleCnt="0">
        <dgm:presLayoutVars>
          <dgm:bulletEnabled val="1"/>
        </dgm:presLayoutVars>
      </dgm:prSet>
      <dgm:spPr/>
    </dgm:pt>
    <dgm:pt modelId="{6B809126-4A7B-45C3-B71F-9A13CF5D560E}" type="pres">
      <dgm:prSet presAssocID="{0018880E-5186-44B8-9F78-AE5BC041C4CE}" presName="bgRect" presStyleLbl="node1" presStyleIdx="1" presStyleCnt="3"/>
      <dgm:spPr/>
      <dgm:t>
        <a:bodyPr/>
        <a:lstStyle/>
        <a:p>
          <a:endParaRPr lang="es-CO"/>
        </a:p>
      </dgm:t>
    </dgm:pt>
    <dgm:pt modelId="{5C56DCD3-9AF4-491C-9D71-7B55058EAD8E}" type="pres">
      <dgm:prSet presAssocID="{0018880E-5186-44B8-9F78-AE5BC041C4C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046F64-37C2-4EBF-9C41-FB3A3FBB04AB}" type="pres">
      <dgm:prSet presAssocID="{0018880E-5186-44B8-9F78-AE5BC041C4C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D207C9-6CAC-4E0C-81AF-871CAA125149}" type="pres">
      <dgm:prSet presAssocID="{7D30AB9D-F431-40AA-8E8B-65DEB0A131B3}" presName="hSp" presStyleCnt="0"/>
      <dgm:spPr/>
    </dgm:pt>
    <dgm:pt modelId="{3E5BD09A-2CA6-43CB-8CBB-D3E04D25472E}" type="pres">
      <dgm:prSet presAssocID="{7D30AB9D-F431-40AA-8E8B-65DEB0A131B3}" presName="vProcSp" presStyleCnt="0"/>
      <dgm:spPr/>
    </dgm:pt>
    <dgm:pt modelId="{64DCA339-6F55-4229-9B06-946CD220BE16}" type="pres">
      <dgm:prSet presAssocID="{7D30AB9D-F431-40AA-8E8B-65DEB0A131B3}" presName="vSp1" presStyleCnt="0"/>
      <dgm:spPr/>
    </dgm:pt>
    <dgm:pt modelId="{9CAAD339-5D33-4B66-91F1-D196186DCBDF}" type="pres">
      <dgm:prSet presAssocID="{7D30AB9D-F431-40AA-8E8B-65DEB0A131B3}" presName="simulatedConn" presStyleLbl="solidFgAcc1" presStyleIdx="1" presStyleCnt="2"/>
      <dgm:spPr/>
    </dgm:pt>
    <dgm:pt modelId="{A38675E9-4011-47C2-8C86-0C906AA43759}" type="pres">
      <dgm:prSet presAssocID="{7D30AB9D-F431-40AA-8E8B-65DEB0A131B3}" presName="vSp2" presStyleCnt="0"/>
      <dgm:spPr/>
    </dgm:pt>
    <dgm:pt modelId="{4F93B956-A44B-4E33-8C49-9B650C42C32B}" type="pres">
      <dgm:prSet presAssocID="{7D30AB9D-F431-40AA-8E8B-65DEB0A131B3}" presName="sibTrans" presStyleCnt="0"/>
      <dgm:spPr/>
    </dgm:pt>
    <dgm:pt modelId="{DBE22EF3-FD62-4116-80B4-05C442A1DA65}" type="pres">
      <dgm:prSet presAssocID="{AA1E99FE-15AC-41F2-9CBB-AD120B221E85}" presName="compositeNode" presStyleCnt="0">
        <dgm:presLayoutVars>
          <dgm:bulletEnabled val="1"/>
        </dgm:presLayoutVars>
      </dgm:prSet>
      <dgm:spPr/>
    </dgm:pt>
    <dgm:pt modelId="{4BF565A7-D743-49E0-AB19-A34A0C8C464D}" type="pres">
      <dgm:prSet presAssocID="{AA1E99FE-15AC-41F2-9CBB-AD120B221E85}" presName="bgRect" presStyleLbl="node1" presStyleIdx="2" presStyleCnt="3"/>
      <dgm:spPr/>
      <dgm:t>
        <a:bodyPr/>
        <a:lstStyle/>
        <a:p>
          <a:endParaRPr lang="es-CO"/>
        </a:p>
      </dgm:t>
    </dgm:pt>
    <dgm:pt modelId="{DC2046A5-69C1-4CBE-BB4C-ACBC12E9C851}" type="pres">
      <dgm:prSet presAssocID="{AA1E99FE-15AC-41F2-9CBB-AD120B221E8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03F55D-31EF-454E-A10C-7C7EEE4DBFB8}" type="pres">
      <dgm:prSet presAssocID="{AA1E99FE-15AC-41F2-9CBB-AD120B221E8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9BCD729-D1E1-4A72-B688-7137EC62E6FD}" srcId="{3D090FE9-8BF4-4F40-8E22-B4FF92763BCC}" destId="{CDB78AA6-C734-4DDA-A6AB-B1B1DDADBECA}" srcOrd="0" destOrd="0" parTransId="{F916382B-A0DB-4901-8C1B-F0235F858FFD}" sibTransId="{603F72E0-F2F3-4583-91EC-FA1EB981A868}"/>
    <dgm:cxn modelId="{52E885D4-EFC9-45E9-999F-9C10E82A295F}" type="presOf" srcId="{3D090FE9-8BF4-4F40-8E22-B4FF92763BCC}" destId="{0202CAEF-55BF-4DC9-8BBA-09158991CBF2}" srcOrd="0" destOrd="0" presId="urn:microsoft.com/office/officeart/2005/8/layout/hProcess7#1"/>
    <dgm:cxn modelId="{9196A853-FC65-4985-A524-F4F4C3E9D4E7}" srcId="{C49D07FF-E575-4AC5-9BFC-688DEE701D80}" destId="{AA1E99FE-15AC-41F2-9CBB-AD120B221E85}" srcOrd="2" destOrd="0" parTransId="{0DB8039E-334F-4C5C-B49B-AFB4549B2227}" sibTransId="{F34F4CF5-E082-4B89-BC36-5717861A34CF}"/>
    <dgm:cxn modelId="{046AFCA6-E9BB-4985-A35A-35371D4AEA1E}" type="presOf" srcId="{AA1E99FE-15AC-41F2-9CBB-AD120B221E85}" destId="{DC2046A5-69C1-4CBE-BB4C-ACBC12E9C851}" srcOrd="1" destOrd="0" presId="urn:microsoft.com/office/officeart/2005/8/layout/hProcess7#1"/>
    <dgm:cxn modelId="{EECBCEB6-F699-4327-AD12-0BB43BF55457}" type="presOf" srcId="{3EFDC142-401C-4569-B863-FDBEA5C6CE76}" destId="{CD03F55D-31EF-454E-A10C-7C7EEE4DBFB8}" srcOrd="0" destOrd="0" presId="urn:microsoft.com/office/officeart/2005/8/layout/hProcess7#1"/>
    <dgm:cxn modelId="{5D70FA77-EF9E-4813-9264-D742DACBDBD7}" type="presOf" srcId="{3D090FE9-8BF4-4F40-8E22-B4FF92763BCC}" destId="{C1708DDE-EF39-4FEC-A5AC-285416EEFD15}" srcOrd="1" destOrd="0" presId="urn:microsoft.com/office/officeart/2005/8/layout/hProcess7#1"/>
    <dgm:cxn modelId="{80A7146A-F403-4997-A953-A8DBD7FE500E}" type="presOf" srcId="{AA1E99FE-15AC-41F2-9CBB-AD120B221E85}" destId="{4BF565A7-D743-49E0-AB19-A34A0C8C464D}" srcOrd="0" destOrd="0" presId="urn:microsoft.com/office/officeart/2005/8/layout/hProcess7#1"/>
    <dgm:cxn modelId="{0BA413D7-FEC0-4EDF-A6BA-E720236BF066}" srcId="{C49D07FF-E575-4AC5-9BFC-688DEE701D80}" destId="{3D090FE9-8BF4-4F40-8E22-B4FF92763BCC}" srcOrd="0" destOrd="0" parTransId="{0A652A22-66C1-49D0-B948-4384BBEBC780}" sibTransId="{CC89B1CF-7E9F-4EA9-AFE3-14F433CAE044}"/>
    <dgm:cxn modelId="{C5659BF9-C864-4E37-BAAF-516D1E5AF492}" type="presOf" srcId="{CDB78AA6-C734-4DDA-A6AB-B1B1DDADBECA}" destId="{293027F5-F061-4EA6-AD06-C1BDA2283702}" srcOrd="0" destOrd="0" presId="urn:microsoft.com/office/officeart/2005/8/layout/hProcess7#1"/>
    <dgm:cxn modelId="{095E5334-F5AE-4553-ABDE-95D69720C27E}" srcId="{AA1E99FE-15AC-41F2-9CBB-AD120B221E85}" destId="{3EFDC142-401C-4569-B863-FDBEA5C6CE76}" srcOrd="0" destOrd="0" parTransId="{71F885C6-346E-4A69-B58F-F03490622FC8}" sibTransId="{865FA24F-89D4-4C26-98BB-2E8CB5E1FC1D}"/>
    <dgm:cxn modelId="{9CC0210E-9E77-459E-B291-A1F90ABC9E21}" srcId="{C49D07FF-E575-4AC5-9BFC-688DEE701D80}" destId="{0018880E-5186-44B8-9F78-AE5BC041C4CE}" srcOrd="1" destOrd="0" parTransId="{3B059B71-8B20-4411-ADA6-86410B45571D}" sibTransId="{7D30AB9D-F431-40AA-8E8B-65DEB0A131B3}"/>
    <dgm:cxn modelId="{F416DE0F-00FD-4489-9A39-889506DBA620}" srcId="{0018880E-5186-44B8-9F78-AE5BC041C4CE}" destId="{83C05835-4736-45F0-81A3-BF736AEDB4FA}" srcOrd="0" destOrd="0" parTransId="{8ED4BADD-7D24-4FB3-B201-E695AC6CEC4A}" sibTransId="{44F21F36-74B1-42CC-91F2-41CF5B639FCF}"/>
    <dgm:cxn modelId="{07E24CC7-0F7C-4566-81BB-33EBF728D806}" type="presOf" srcId="{83C05835-4736-45F0-81A3-BF736AEDB4FA}" destId="{8D046F64-37C2-4EBF-9C41-FB3A3FBB04AB}" srcOrd="0" destOrd="0" presId="urn:microsoft.com/office/officeart/2005/8/layout/hProcess7#1"/>
    <dgm:cxn modelId="{D759B27E-4ABA-4BC7-AE14-F45B1D1127C2}" type="presOf" srcId="{C49D07FF-E575-4AC5-9BFC-688DEE701D80}" destId="{01D20BB4-F83F-4D54-B90A-CC0001FF3191}" srcOrd="0" destOrd="0" presId="urn:microsoft.com/office/officeart/2005/8/layout/hProcess7#1"/>
    <dgm:cxn modelId="{1291DE31-74F3-4DB1-8F12-DCF051072194}" type="presOf" srcId="{0018880E-5186-44B8-9F78-AE5BC041C4CE}" destId="{6B809126-4A7B-45C3-B71F-9A13CF5D560E}" srcOrd="0" destOrd="0" presId="urn:microsoft.com/office/officeart/2005/8/layout/hProcess7#1"/>
    <dgm:cxn modelId="{5CD81075-91A6-40EC-8607-2CB3595CA2A3}" type="presOf" srcId="{0018880E-5186-44B8-9F78-AE5BC041C4CE}" destId="{5C56DCD3-9AF4-491C-9D71-7B55058EAD8E}" srcOrd="1" destOrd="0" presId="urn:microsoft.com/office/officeart/2005/8/layout/hProcess7#1"/>
    <dgm:cxn modelId="{DA816FDF-ADF3-4828-B668-9DF748813210}" type="presParOf" srcId="{01D20BB4-F83F-4D54-B90A-CC0001FF3191}" destId="{BCCF5BDA-BE25-4A9A-8587-C7B18B1E51BC}" srcOrd="0" destOrd="0" presId="urn:microsoft.com/office/officeart/2005/8/layout/hProcess7#1"/>
    <dgm:cxn modelId="{F634F0E1-EAEA-4252-9035-B45498B98862}" type="presParOf" srcId="{BCCF5BDA-BE25-4A9A-8587-C7B18B1E51BC}" destId="{0202CAEF-55BF-4DC9-8BBA-09158991CBF2}" srcOrd="0" destOrd="0" presId="urn:microsoft.com/office/officeart/2005/8/layout/hProcess7#1"/>
    <dgm:cxn modelId="{A563557B-FF24-4063-9B3F-97C43DB63F2D}" type="presParOf" srcId="{BCCF5BDA-BE25-4A9A-8587-C7B18B1E51BC}" destId="{C1708DDE-EF39-4FEC-A5AC-285416EEFD15}" srcOrd="1" destOrd="0" presId="urn:microsoft.com/office/officeart/2005/8/layout/hProcess7#1"/>
    <dgm:cxn modelId="{A90307F4-AE87-4202-B57B-ABEC291866C9}" type="presParOf" srcId="{BCCF5BDA-BE25-4A9A-8587-C7B18B1E51BC}" destId="{293027F5-F061-4EA6-AD06-C1BDA2283702}" srcOrd="2" destOrd="0" presId="urn:microsoft.com/office/officeart/2005/8/layout/hProcess7#1"/>
    <dgm:cxn modelId="{A7967DB8-EA99-401F-90B8-5E5EE54AA358}" type="presParOf" srcId="{01D20BB4-F83F-4D54-B90A-CC0001FF3191}" destId="{4D23F7B7-5E51-41EC-B4B3-93CBD6384A5A}" srcOrd="1" destOrd="0" presId="urn:microsoft.com/office/officeart/2005/8/layout/hProcess7#1"/>
    <dgm:cxn modelId="{BE73A359-3490-46C9-8E65-AFA707F8A1AC}" type="presParOf" srcId="{01D20BB4-F83F-4D54-B90A-CC0001FF3191}" destId="{D87F1B4E-A652-414E-B793-A12AC1EF620E}" srcOrd="2" destOrd="0" presId="urn:microsoft.com/office/officeart/2005/8/layout/hProcess7#1"/>
    <dgm:cxn modelId="{6D9A69E3-9EFA-445D-BA95-95CB2A4A8749}" type="presParOf" srcId="{D87F1B4E-A652-414E-B793-A12AC1EF620E}" destId="{A54073AA-27FA-4E2D-BBE5-EC3A536E98B3}" srcOrd="0" destOrd="0" presId="urn:microsoft.com/office/officeart/2005/8/layout/hProcess7#1"/>
    <dgm:cxn modelId="{0660CCA8-5FD9-480A-9992-2377522BA948}" type="presParOf" srcId="{D87F1B4E-A652-414E-B793-A12AC1EF620E}" destId="{15765382-1DC7-49E3-AF4B-8962F6D05C38}" srcOrd="1" destOrd="0" presId="urn:microsoft.com/office/officeart/2005/8/layout/hProcess7#1"/>
    <dgm:cxn modelId="{C60AA1A8-A530-4A1F-84D3-2DCFC7F3ADAB}" type="presParOf" srcId="{D87F1B4E-A652-414E-B793-A12AC1EF620E}" destId="{4001354A-A44F-454B-A1D8-6D186047D57B}" srcOrd="2" destOrd="0" presId="urn:microsoft.com/office/officeart/2005/8/layout/hProcess7#1"/>
    <dgm:cxn modelId="{1F781FA9-5BA1-4D9A-86A3-F3EB49210866}" type="presParOf" srcId="{01D20BB4-F83F-4D54-B90A-CC0001FF3191}" destId="{302DAA5D-540B-4B08-8F36-6E3EFF94E464}" srcOrd="3" destOrd="0" presId="urn:microsoft.com/office/officeart/2005/8/layout/hProcess7#1"/>
    <dgm:cxn modelId="{17107072-4287-4349-8C8B-52F59116801C}" type="presParOf" srcId="{01D20BB4-F83F-4D54-B90A-CC0001FF3191}" destId="{50F2B6DD-ED01-46CA-8808-980978601E21}" srcOrd="4" destOrd="0" presId="urn:microsoft.com/office/officeart/2005/8/layout/hProcess7#1"/>
    <dgm:cxn modelId="{84C9605A-1338-4887-B6B0-ACB06A590D10}" type="presParOf" srcId="{50F2B6DD-ED01-46CA-8808-980978601E21}" destId="{6B809126-4A7B-45C3-B71F-9A13CF5D560E}" srcOrd="0" destOrd="0" presId="urn:microsoft.com/office/officeart/2005/8/layout/hProcess7#1"/>
    <dgm:cxn modelId="{16E5DB17-F35E-4B67-9055-52BE39DB930E}" type="presParOf" srcId="{50F2B6DD-ED01-46CA-8808-980978601E21}" destId="{5C56DCD3-9AF4-491C-9D71-7B55058EAD8E}" srcOrd="1" destOrd="0" presId="urn:microsoft.com/office/officeart/2005/8/layout/hProcess7#1"/>
    <dgm:cxn modelId="{CC3E5DBB-D6AF-468E-A9CF-A2E2A5C38E0C}" type="presParOf" srcId="{50F2B6DD-ED01-46CA-8808-980978601E21}" destId="{8D046F64-37C2-4EBF-9C41-FB3A3FBB04AB}" srcOrd="2" destOrd="0" presId="urn:microsoft.com/office/officeart/2005/8/layout/hProcess7#1"/>
    <dgm:cxn modelId="{F994F96C-BC62-422D-9583-1D4256B4D869}" type="presParOf" srcId="{01D20BB4-F83F-4D54-B90A-CC0001FF3191}" destId="{D7D207C9-6CAC-4E0C-81AF-871CAA125149}" srcOrd="5" destOrd="0" presId="urn:microsoft.com/office/officeart/2005/8/layout/hProcess7#1"/>
    <dgm:cxn modelId="{3DDFD78E-A181-4663-B597-9A9491239A43}" type="presParOf" srcId="{01D20BB4-F83F-4D54-B90A-CC0001FF3191}" destId="{3E5BD09A-2CA6-43CB-8CBB-D3E04D25472E}" srcOrd="6" destOrd="0" presId="urn:microsoft.com/office/officeart/2005/8/layout/hProcess7#1"/>
    <dgm:cxn modelId="{540CCB0B-3D22-4DDD-ACE7-585A7CE17FDA}" type="presParOf" srcId="{3E5BD09A-2CA6-43CB-8CBB-D3E04D25472E}" destId="{64DCA339-6F55-4229-9B06-946CD220BE16}" srcOrd="0" destOrd="0" presId="urn:microsoft.com/office/officeart/2005/8/layout/hProcess7#1"/>
    <dgm:cxn modelId="{F9A191E5-9A81-4005-9EDF-3118409EE1BC}" type="presParOf" srcId="{3E5BD09A-2CA6-43CB-8CBB-D3E04D25472E}" destId="{9CAAD339-5D33-4B66-91F1-D196186DCBDF}" srcOrd="1" destOrd="0" presId="urn:microsoft.com/office/officeart/2005/8/layout/hProcess7#1"/>
    <dgm:cxn modelId="{75513941-5C59-4342-A5EF-26C7704688A3}" type="presParOf" srcId="{3E5BD09A-2CA6-43CB-8CBB-D3E04D25472E}" destId="{A38675E9-4011-47C2-8C86-0C906AA43759}" srcOrd="2" destOrd="0" presId="urn:microsoft.com/office/officeart/2005/8/layout/hProcess7#1"/>
    <dgm:cxn modelId="{C8784425-C8E1-4C45-AA32-F3E8E2B7F59F}" type="presParOf" srcId="{01D20BB4-F83F-4D54-B90A-CC0001FF3191}" destId="{4F93B956-A44B-4E33-8C49-9B650C42C32B}" srcOrd="7" destOrd="0" presId="urn:microsoft.com/office/officeart/2005/8/layout/hProcess7#1"/>
    <dgm:cxn modelId="{79E87D6B-221A-4644-88C6-DA49746122D5}" type="presParOf" srcId="{01D20BB4-F83F-4D54-B90A-CC0001FF3191}" destId="{DBE22EF3-FD62-4116-80B4-05C442A1DA65}" srcOrd="8" destOrd="0" presId="urn:microsoft.com/office/officeart/2005/8/layout/hProcess7#1"/>
    <dgm:cxn modelId="{F956A2D8-CD75-42DE-8DCC-7D7ED5AA09DC}" type="presParOf" srcId="{DBE22EF3-FD62-4116-80B4-05C442A1DA65}" destId="{4BF565A7-D743-49E0-AB19-A34A0C8C464D}" srcOrd="0" destOrd="0" presId="urn:microsoft.com/office/officeart/2005/8/layout/hProcess7#1"/>
    <dgm:cxn modelId="{E73B4F5C-35FD-4122-A8F6-9CFFE5A66BF9}" type="presParOf" srcId="{DBE22EF3-FD62-4116-80B4-05C442A1DA65}" destId="{DC2046A5-69C1-4CBE-BB4C-ACBC12E9C851}" srcOrd="1" destOrd="0" presId="urn:microsoft.com/office/officeart/2005/8/layout/hProcess7#1"/>
    <dgm:cxn modelId="{2527C078-960B-4437-AF83-C509134E4C53}" type="presParOf" srcId="{DBE22EF3-FD62-4116-80B4-05C442A1DA65}" destId="{CD03F55D-31EF-454E-A10C-7C7EEE4DBFB8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462F46-0B85-4CA1-B050-CF854BA9255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A6B5B27-C0C4-460A-AAAE-232CD827CB59}">
      <dgm:prSet phldrT="[Texto]"/>
      <dgm:spPr/>
      <dgm:t>
        <a:bodyPr/>
        <a:lstStyle/>
        <a:p>
          <a:r>
            <a:rPr lang="es-ES_tradnl" dirty="0" smtClean="0"/>
            <a:t>ENTRADAS </a:t>
          </a:r>
          <a:endParaRPr lang="es-ES" dirty="0"/>
        </a:p>
      </dgm:t>
    </dgm:pt>
    <dgm:pt modelId="{D9BEB41B-0A4C-4829-A716-3C37FF38B38A}" type="parTrans" cxnId="{181AE906-F891-476A-8965-C783173D4073}">
      <dgm:prSet/>
      <dgm:spPr/>
      <dgm:t>
        <a:bodyPr/>
        <a:lstStyle/>
        <a:p>
          <a:endParaRPr lang="es-ES"/>
        </a:p>
      </dgm:t>
    </dgm:pt>
    <dgm:pt modelId="{F1A8F4FB-B802-4EC3-88E2-C51616AF5053}" type="sibTrans" cxnId="{181AE906-F891-476A-8965-C783173D4073}">
      <dgm:prSet/>
      <dgm:spPr/>
      <dgm:t>
        <a:bodyPr/>
        <a:lstStyle/>
        <a:p>
          <a:endParaRPr lang="es-ES"/>
        </a:p>
      </dgm:t>
    </dgm:pt>
    <dgm:pt modelId="{24491A02-58D1-491B-97EA-1A46E9C49822}">
      <dgm:prSet phldrT="[Texto]"/>
      <dgm:spPr/>
      <dgm:t>
        <a:bodyPr/>
        <a:lstStyle/>
        <a:p>
          <a:r>
            <a:rPr lang="es-ES_tradnl" dirty="0" smtClean="0"/>
            <a:t>SALIDAS</a:t>
          </a:r>
          <a:endParaRPr lang="es-ES" dirty="0"/>
        </a:p>
      </dgm:t>
    </dgm:pt>
    <dgm:pt modelId="{A1D5F3F2-A7BF-4378-A29D-97E19B6E743D}" type="parTrans" cxnId="{10EF7EBC-FCB2-482A-B6F1-4AFD8A5FDB25}">
      <dgm:prSet/>
      <dgm:spPr/>
      <dgm:t>
        <a:bodyPr/>
        <a:lstStyle/>
        <a:p>
          <a:endParaRPr lang="es-ES"/>
        </a:p>
      </dgm:t>
    </dgm:pt>
    <dgm:pt modelId="{6B66E599-66FB-4735-8AE3-AB3C17ED7387}" type="sibTrans" cxnId="{10EF7EBC-FCB2-482A-B6F1-4AFD8A5FDB25}">
      <dgm:prSet/>
      <dgm:spPr/>
      <dgm:t>
        <a:bodyPr/>
        <a:lstStyle/>
        <a:p>
          <a:endParaRPr lang="es-ES"/>
        </a:p>
      </dgm:t>
    </dgm:pt>
    <dgm:pt modelId="{0A4F0B1B-D796-41F7-A501-C5EB5F81DF1F}">
      <dgm:prSet/>
      <dgm:spPr/>
      <dgm:t>
        <a:bodyPr/>
        <a:lstStyle/>
        <a:p>
          <a:r>
            <a:rPr kumimoji="1" lang="es-MX" b="1" dirty="0" smtClean="0">
              <a:latin typeface="Times New Roman" pitchFamily="18" charset="0"/>
            </a:rPr>
            <a:t>PROCESO</a:t>
          </a:r>
          <a:r>
            <a:rPr kumimoji="1" lang="es-MX" dirty="0" smtClean="0">
              <a:latin typeface="Times New Roman" pitchFamily="18" charset="0"/>
            </a:rPr>
            <a:t>. Conjunto de actividades mutuamente relacionadas que interactúan, las cuales transforman elementos de entrada en  resultados           </a:t>
          </a:r>
          <a:endParaRPr kumimoji="1" lang="es-ES" dirty="0">
            <a:latin typeface="Times New Roman" pitchFamily="18" charset="0"/>
          </a:endParaRPr>
        </a:p>
      </dgm:t>
    </dgm:pt>
    <dgm:pt modelId="{11D8BC51-D361-4DD1-BB1E-ECE518EBF153}" type="parTrans" cxnId="{7C23E1F0-5C60-4E80-94A1-56646D8945E5}">
      <dgm:prSet/>
      <dgm:spPr/>
      <dgm:t>
        <a:bodyPr/>
        <a:lstStyle/>
        <a:p>
          <a:endParaRPr lang="es-ES"/>
        </a:p>
      </dgm:t>
    </dgm:pt>
    <dgm:pt modelId="{F35FBB3C-074E-43CF-A6E2-6D247FA07DA9}" type="sibTrans" cxnId="{7C23E1F0-5C60-4E80-94A1-56646D8945E5}">
      <dgm:prSet/>
      <dgm:spPr/>
      <dgm:t>
        <a:bodyPr/>
        <a:lstStyle/>
        <a:p>
          <a:endParaRPr lang="es-ES"/>
        </a:p>
      </dgm:t>
    </dgm:pt>
    <dgm:pt modelId="{CD0421C9-33CA-484A-BDE1-390E40F12BBE}" type="pres">
      <dgm:prSet presAssocID="{EE462F46-0B85-4CA1-B050-CF854BA9255D}" presName="CompostProcess" presStyleCnt="0">
        <dgm:presLayoutVars>
          <dgm:dir/>
          <dgm:resizeHandles val="exact"/>
        </dgm:presLayoutVars>
      </dgm:prSet>
      <dgm:spPr/>
    </dgm:pt>
    <dgm:pt modelId="{ADE22DC1-AF24-41D5-85B1-C2497DCE87C8}" type="pres">
      <dgm:prSet presAssocID="{EE462F46-0B85-4CA1-B050-CF854BA9255D}" presName="arrow" presStyleLbl="bgShp" presStyleIdx="0" presStyleCnt="1"/>
      <dgm:spPr/>
    </dgm:pt>
    <dgm:pt modelId="{3781AA4C-2089-4975-A463-56DB657D48BF}" type="pres">
      <dgm:prSet presAssocID="{EE462F46-0B85-4CA1-B050-CF854BA9255D}" presName="linearProcess" presStyleCnt="0"/>
      <dgm:spPr/>
    </dgm:pt>
    <dgm:pt modelId="{6F23DF0A-978C-4D4C-99BE-E8D9FFF06970}" type="pres">
      <dgm:prSet presAssocID="{8A6B5B27-C0C4-460A-AAAE-232CD827CB5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4061C0-4B85-4F12-958F-419119E6D279}" type="pres">
      <dgm:prSet presAssocID="{F1A8F4FB-B802-4EC3-88E2-C51616AF5053}" presName="sibTrans" presStyleCnt="0"/>
      <dgm:spPr/>
    </dgm:pt>
    <dgm:pt modelId="{EA15C8E4-EE23-428D-805C-7C16AC57C55B}" type="pres">
      <dgm:prSet presAssocID="{0A4F0B1B-D796-41F7-A501-C5EB5F81DF1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47A367-A40E-4A02-8F15-ABC7E6A93A8B}" type="pres">
      <dgm:prSet presAssocID="{F35FBB3C-074E-43CF-A6E2-6D247FA07DA9}" presName="sibTrans" presStyleCnt="0"/>
      <dgm:spPr/>
    </dgm:pt>
    <dgm:pt modelId="{91F86485-21C5-4816-81C5-4ED9EEC56093}" type="pres">
      <dgm:prSet presAssocID="{24491A02-58D1-491B-97EA-1A46E9C4982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81AE906-F891-476A-8965-C783173D4073}" srcId="{EE462F46-0B85-4CA1-B050-CF854BA9255D}" destId="{8A6B5B27-C0C4-460A-AAAE-232CD827CB59}" srcOrd="0" destOrd="0" parTransId="{D9BEB41B-0A4C-4829-A716-3C37FF38B38A}" sibTransId="{F1A8F4FB-B802-4EC3-88E2-C51616AF5053}"/>
    <dgm:cxn modelId="{A111103F-A9E2-4B73-84C7-B7C9C127F068}" type="presOf" srcId="{0A4F0B1B-D796-41F7-A501-C5EB5F81DF1F}" destId="{EA15C8E4-EE23-428D-805C-7C16AC57C55B}" srcOrd="0" destOrd="0" presId="urn:microsoft.com/office/officeart/2005/8/layout/hProcess9"/>
    <dgm:cxn modelId="{7C23E1F0-5C60-4E80-94A1-56646D8945E5}" srcId="{EE462F46-0B85-4CA1-B050-CF854BA9255D}" destId="{0A4F0B1B-D796-41F7-A501-C5EB5F81DF1F}" srcOrd="1" destOrd="0" parTransId="{11D8BC51-D361-4DD1-BB1E-ECE518EBF153}" sibTransId="{F35FBB3C-074E-43CF-A6E2-6D247FA07DA9}"/>
    <dgm:cxn modelId="{EF8FE383-3256-4C8F-BB2E-548E098C9DA0}" type="presOf" srcId="{24491A02-58D1-491B-97EA-1A46E9C49822}" destId="{91F86485-21C5-4816-81C5-4ED9EEC56093}" srcOrd="0" destOrd="0" presId="urn:microsoft.com/office/officeart/2005/8/layout/hProcess9"/>
    <dgm:cxn modelId="{2BE083BB-4EBF-453D-AB2B-DD4725D7A339}" type="presOf" srcId="{8A6B5B27-C0C4-460A-AAAE-232CD827CB59}" destId="{6F23DF0A-978C-4D4C-99BE-E8D9FFF06970}" srcOrd="0" destOrd="0" presId="urn:microsoft.com/office/officeart/2005/8/layout/hProcess9"/>
    <dgm:cxn modelId="{10EF7EBC-FCB2-482A-B6F1-4AFD8A5FDB25}" srcId="{EE462F46-0B85-4CA1-B050-CF854BA9255D}" destId="{24491A02-58D1-491B-97EA-1A46E9C49822}" srcOrd="2" destOrd="0" parTransId="{A1D5F3F2-A7BF-4378-A29D-97E19B6E743D}" sibTransId="{6B66E599-66FB-4735-8AE3-AB3C17ED7387}"/>
    <dgm:cxn modelId="{982D53A1-A16C-4387-A97D-CC93F823FF8D}" type="presOf" srcId="{EE462F46-0B85-4CA1-B050-CF854BA9255D}" destId="{CD0421C9-33CA-484A-BDE1-390E40F12BBE}" srcOrd="0" destOrd="0" presId="urn:microsoft.com/office/officeart/2005/8/layout/hProcess9"/>
    <dgm:cxn modelId="{B74E4D35-9F6B-46AE-B281-B966A2ABFB1E}" type="presParOf" srcId="{CD0421C9-33CA-484A-BDE1-390E40F12BBE}" destId="{ADE22DC1-AF24-41D5-85B1-C2497DCE87C8}" srcOrd="0" destOrd="0" presId="urn:microsoft.com/office/officeart/2005/8/layout/hProcess9"/>
    <dgm:cxn modelId="{53CA5D39-E979-478D-BC71-70AD92907F73}" type="presParOf" srcId="{CD0421C9-33CA-484A-BDE1-390E40F12BBE}" destId="{3781AA4C-2089-4975-A463-56DB657D48BF}" srcOrd="1" destOrd="0" presId="urn:microsoft.com/office/officeart/2005/8/layout/hProcess9"/>
    <dgm:cxn modelId="{9273F7C0-15BC-46E4-9281-7FC44318178F}" type="presParOf" srcId="{3781AA4C-2089-4975-A463-56DB657D48BF}" destId="{6F23DF0A-978C-4D4C-99BE-E8D9FFF06970}" srcOrd="0" destOrd="0" presId="urn:microsoft.com/office/officeart/2005/8/layout/hProcess9"/>
    <dgm:cxn modelId="{5E5AC829-BC4F-46A1-9F9F-1B949FA8845E}" type="presParOf" srcId="{3781AA4C-2089-4975-A463-56DB657D48BF}" destId="{654061C0-4B85-4F12-958F-419119E6D279}" srcOrd="1" destOrd="0" presId="urn:microsoft.com/office/officeart/2005/8/layout/hProcess9"/>
    <dgm:cxn modelId="{EADE4C2F-F322-4059-869D-5454029458B3}" type="presParOf" srcId="{3781AA4C-2089-4975-A463-56DB657D48BF}" destId="{EA15C8E4-EE23-428D-805C-7C16AC57C55B}" srcOrd="2" destOrd="0" presId="urn:microsoft.com/office/officeart/2005/8/layout/hProcess9"/>
    <dgm:cxn modelId="{BA576C8D-FAE9-4EFB-9FCC-875B5946FB93}" type="presParOf" srcId="{3781AA4C-2089-4975-A463-56DB657D48BF}" destId="{5347A367-A40E-4A02-8F15-ABC7E6A93A8B}" srcOrd="3" destOrd="0" presId="urn:microsoft.com/office/officeart/2005/8/layout/hProcess9"/>
    <dgm:cxn modelId="{05D5F0D0-5AAE-44A3-80E6-152A284B5172}" type="presParOf" srcId="{3781AA4C-2089-4975-A463-56DB657D48BF}" destId="{91F86485-21C5-4816-81C5-4ED9EEC5609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E6B15D-4777-4F1A-A5B0-3CE3344E94EF}" type="doc">
      <dgm:prSet loTypeId="urn:microsoft.com/office/officeart/2005/8/layout/target2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67BB958C-9BD3-4B4C-946D-37E5D88D5FAE}">
      <dgm:prSet phldrT="[Texto]"/>
      <dgm:spPr/>
      <dgm:t>
        <a:bodyPr/>
        <a:lstStyle/>
        <a:p>
          <a:pPr algn="ctr"/>
          <a:r>
            <a:rPr lang="es-ES_tradnl" dirty="0" smtClean="0"/>
            <a:t>Herramientas para la Planificación de la calidad y el mejoramiento de los procesos</a:t>
          </a:r>
          <a:endParaRPr lang="es-ES" dirty="0"/>
        </a:p>
      </dgm:t>
    </dgm:pt>
    <dgm:pt modelId="{66F73712-D815-4706-A50C-A8C4FD4E9443}" type="parTrans" cxnId="{221C6738-0A4E-4B7A-8DE6-7FD5A3030C09}">
      <dgm:prSet/>
      <dgm:spPr/>
      <dgm:t>
        <a:bodyPr/>
        <a:lstStyle/>
        <a:p>
          <a:endParaRPr lang="es-ES"/>
        </a:p>
      </dgm:t>
    </dgm:pt>
    <dgm:pt modelId="{DD735D9D-AD23-4613-B35D-1F5DAACF0E00}" type="sibTrans" cxnId="{221C6738-0A4E-4B7A-8DE6-7FD5A3030C09}">
      <dgm:prSet/>
      <dgm:spPr/>
      <dgm:t>
        <a:bodyPr/>
        <a:lstStyle/>
        <a:p>
          <a:endParaRPr lang="es-ES"/>
        </a:p>
      </dgm:t>
    </dgm:pt>
    <dgm:pt modelId="{2E3270CB-62CC-4617-B146-72DB9A77C24E}">
      <dgm:prSet phldrT="[Texto]"/>
      <dgm:spPr/>
      <dgm:t>
        <a:bodyPr/>
        <a:lstStyle/>
        <a:p>
          <a:r>
            <a:rPr lang="es-ES_tradnl" dirty="0" smtClean="0"/>
            <a:t>Diagrama causa - efecto</a:t>
          </a:r>
          <a:endParaRPr lang="es-ES" dirty="0"/>
        </a:p>
      </dgm:t>
    </dgm:pt>
    <dgm:pt modelId="{D85B2C96-0BA8-4ECB-A354-52F181AC7B82}" type="parTrans" cxnId="{042AACAF-328E-45D5-A68D-F3FAEB1FF162}">
      <dgm:prSet/>
      <dgm:spPr/>
      <dgm:t>
        <a:bodyPr/>
        <a:lstStyle/>
        <a:p>
          <a:endParaRPr lang="es-ES"/>
        </a:p>
      </dgm:t>
    </dgm:pt>
    <dgm:pt modelId="{F6078169-FE4D-45D1-B344-A3CA0A228791}" type="sibTrans" cxnId="{042AACAF-328E-45D5-A68D-F3FAEB1FF162}">
      <dgm:prSet/>
      <dgm:spPr/>
      <dgm:t>
        <a:bodyPr/>
        <a:lstStyle/>
        <a:p>
          <a:endParaRPr lang="es-ES"/>
        </a:p>
      </dgm:t>
    </dgm:pt>
    <dgm:pt modelId="{DD300922-575A-476A-9150-C8346E2ACD34}">
      <dgm:prSet phldrT="[Texto]"/>
      <dgm:spPr/>
      <dgm:t>
        <a:bodyPr/>
        <a:lstStyle/>
        <a:p>
          <a:r>
            <a:rPr lang="es-ES_tradnl" dirty="0" smtClean="0"/>
            <a:t>Análisis de </a:t>
          </a:r>
          <a:r>
            <a:rPr lang="es-ES_tradnl" dirty="0" err="1" smtClean="0"/>
            <a:t>Pareto</a:t>
          </a:r>
          <a:endParaRPr lang="es-ES" dirty="0"/>
        </a:p>
      </dgm:t>
    </dgm:pt>
    <dgm:pt modelId="{8E92E20C-B468-440C-8EC3-AB242492C1AB}" type="parTrans" cxnId="{00EE618C-16B7-4EEA-A27B-86BE4DB971AD}">
      <dgm:prSet/>
      <dgm:spPr/>
      <dgm:t>
        <a:bodyPr/>
        <a:lstStyle/>
        <a:p>
          <a:endParaRPr lang="es-ES"/>
        </a:p>
      </dgm:t>
    </dgm:pt>
    <dgm:pt modelId="{2E8CD752-38AA-4340-810E-AAEAAB9BB669}" type="sibTrans" cxnId="{00EE618C-16B7-4EEA-A27B-86BE4DB971AD}">
      <dgm:prSet/>
      <dgm:spPr/>
      <dgm:t>
        <a:bodyPr/>
        <a:lstStyle/>
        <a:p>
          <a:endParaRPr lang="es-ES"/>
        </a:p>
      </dgm:t>
    </dgm:pt>
    <dgm:pt modelId="{7AD1D44E-60AE-42B4-AE07-C1FB84318EFC}">
      <dgm:prSet phldrT="[Texto]" phldr="1"/>
      <dgm:spPr/>
      <dgm:t>
        <a:bodyPr/>
        <a:lstStyle/>
        <a:p>
          <a:endParaRPr lang="es-ES"/>
        </a:p>
      </dgm:t>
    </dgm:pt>
    <dgm:pt modelId="{D20214F4-30A9-48F1-B966-1CBADAD0E5C2}" type="parTrans" cxnId="{CCF01590-4BE2-4F15-B481-780D2F624855}">
      <dgm:prSet/>
      <dgm:spPr/>
      <dgm:t>
        <a:bodyPr/>
        <a:lstStyle/>
        <a:p>
          <a:endParaRPr lang="es-ES"/>
        </a:p>
      </dgm:t>
    </dgm:pt>
    <dgm:pt modelId="{8B04512A-F254-4EED-BA11-D19B086EA1C8}" type="sibTrans" cxnId="{CCF01590-4BE2-4F15-B481-780D2F624855}">
      <dgm:prSet/>
      <dgm:spPr/>
      <dgm:t>
        <a:bodyPr/>
        <a:lstStyle/>
        <a:p>
          <a:endParaRPr lang="es-ES"/>
        </a:p>
      </dgm:t>
    </dgm:pt>
    <dgm:pt modelId="{E934EE5E-8121-4C6D-8C29-CE05330F1E63}">
      <dgm:prSet phldrT="[Texto]" phldr="1"/>
      <dgm:spPr/>
      <dgm:t>
        <a:bodyPr/>
        <a:lstStyle/>
        <a:p>
          <a:endParaRPr lang="es-ES"/>
        </a:p>
      </dgm:t>
    </dgm:pt>
    <dgm:pt modelId="{DE300F82-D798-4C85-A7D5-85C97BE7B7E6}" type="parTrans" cxnId="{B11E8C97-AB19-4469-9548-93D20CF56A46}">
      <dgm:prSet/>
      <dgm:spPr/>
      <dgm:t>
        <a:bodyPr/>
        <a:lstStyle/>
        <a:p>
          <a:endParaRPr lang="es-ES"/>
        </a:p>
      </dgm:t>
    </dgm:pt>
    <dgm:pt modelId="{CBFFA834-7568-4C92-87E3-1BE6B857E5E5}" type="sibTrans" cxnId="{B11E8C97-AB19-4469-9548-93D20CF56A46}">
      <dgm:prSet/>
      <dgm:spPr/>
      <dgm:t>
        <a:bodyPr/>
        <a:lstStyle/>
        <a:p>
          <a:endParaRPr lang="es-ES"/>
        </a:p>
      </dgm:t>
    </dgm:pt>
    <dgm:pt modelId="{E9CFDB9E-9804-4C11-8DF8-47442779CD1E}">
      <dgm:prSet phldrT="[Texto]" phldr="1"/>
      <dgm:spPr/>
      <dgm:t>
        <a:bodyPr/>
        <a:lstStyle/>
        <a:p>
          <a:endParaRPr lang="es-ES"/>
        </a:p>
      </dgm:t>
    </dgm:pt>
    <dgm:pt modelId="{2333A6F0-63B1-4FE9-A6ED-25642F5A2D21}" type="parTrans" cxnId="{389EA474-E039-4487-B2AD-5531A9E1F0AC}">
      <dgm:prSet/>
      <dgm:spPr/>
      <dgm:t>
        <a:bodyPr/>
        <a:lstStyle/>
        <a:p>
          <a:endParaRPr lang="es-ES"/>
        </a:p>
      </dgm:t>
    </dgm:pt>
    <dgm:pt modelId="{32FF544F-9339-437F-A14A-F450F1425861}" type="sibTrans" cxnId="{389EA474-E039-4487-B2AD-5531A9E1F0AC}">
      <dgm:prSet/>
      <dgm:spPr/>
      <dgm:t>
        <a:bodyPr/>
        <a:lstStyle/>
        <a:p>
          <a:endParaRPr lang="es-ES"/>
        </a:p>
      </dgm:t>
    </dgm:pt>
    <dgm:pt modelId="{2B9914FF-677D-4AED-B686-8A047D72EFF1}">
      <dgm:prSet phldrT="[Texto]" phldr="1"/>
      <dgm:spPr/>
      <dgm:t>
        <a:bodyPr/>
        <a:lstStyle/>
        <a:p>
          <a:endParaRPr lang="es-ES"/>
        </a:p>
      </dgm:t>
    </dgm:pt>
    <dgm:pt modelId="{9C6A418D-1EEB-4A52-A88B-2E8A465E061F}" type="parTrans" cxnId="{080DBF24-BA6B-406C-8589-10085A347A74}">
      <dgm:prSet/>
      <dgm:spPr/>
      <dgm:t>
        <a:bodyPr/>
        <a:lstStyle/>
        <a:p>
          <a:endParaRPr lang="es-ES"/>
        </a:p>
      </dgm:t>
    </dgm:pt>
    <dgm:pt modelId="{8FCC9F42-B852-4F4F-B9F0-6F7DB02F5C0E}" type="sibTrans" cxnId="{080DBF24-BA6B-406C-8589-10085A347A74}">
      <dgm:prSet/>
      <dgm:spPr/>
      <dgm:t>
        <a:bodyPr/>
        <a:lstStyle/>
        <a:p>
          <a:endParaRPr lang="es-ES"/>
        </a:p>
      </dgm:t>
    </dgm:pt>
    <dgm:pt modelId="{0470F250-CD23-4C4C-9D42-EFBBBA759212}">
      <dgm:prSet phldrT="[Texto]" phldr="1"/>
      <dgm:spPr/>
      <dgm:t>
        <a:bodyPr/>
        <a:lstStyle/>
        <a:p>
          <a:endParaRPr lang="es-ES"/>
        </a:p>
      </dgm:t>
    </dgm:pt>
    <dgm:pt modelId="{799B4F21-3C99-4C50-B717-006D8CE04E06}" type="parTrans" cxnId="{4B96FA5E-A34D-4D6E-A013-C872DDE66277}">
      <dgm:prSet/>
      <dgm:spPr/>
      <dgm:t>
        <a:bodyPr/>
        <a:lstStyle/>
        <a:p>
          <a:endParaRPr lang="es-ES"/>
        </a:p>
      </dgm:t>
    </dgm:pt>
    <dgm:pt modelId="{EC2B0E88-15EE-470B-86BE-5FF424F3026F}" type="sibTrans" cxnId="{4B96FA5E-A34D-4D6E-A013-C872DDE66277}">
      <dgm:prSet/>
      <dgm:spPr/>
      <dgm:t>
        <a:bodyPr/>
        <a:lstStyle/>
        <a:p>
          <a:endParaRPr lang="es-ES"/>
        </a:p>
      </dgm:t>
    </dgm:pt>
    <dgm:pt modelId="{519863BF-2321-4693-A2C9-34B0459C7BA0}">
      <dgm:prSet phldrT="[Texto]" phldr="1"/>
      <dgm:spPr/>
      <dgm:t>
        <a:bodyPr/>
        <a:lstStyle/>
        <a:p>
          <a:endParaRPr lang="es-ES"/>
        </a:p>
      </dgm:t>
    </dgm:pt>
    <dgm:pt modelId="{6D608144-1FF0-4AF2-B257-583DB3F549FF}" type="parTrans" cxnId="{AD18209B-E2C8-4C7E-816B-98BD41F9BFB8}">
      <dgm:prSet/>
      <dgm:spPr/>
      <dgm:t>
        <a:bodyPr/>
        <a:lstStyle/>
        <a:p>
          <a:endParaRPr lang="es-ES"/>
        </a:p>
      </dgm:t>
    </dgm:pt>
    <dgm:pt modelId="{272A510C-C6FD-4511-9A37-857487D51254}" type="sibTrans" cxnId="{AD18209B-E2C8-4C7E-816B-98BD41F9BFB8}">
      <dgm:prSet/>
      <dgm:spPr/>
      <dgm:t>
        <a:bodyPr/>
        <a:lstStyle/>
        <a:p>
          <a:endParaRPr lang="es-ES"/>
        </a:p>
      </dgm:t>
    </dgm:pt>
    <dgm:pt modelId="{0FBFBC49-B25F-4F04-A59B-73E07E79615F}">
      <dgm:prSet/>
      <dgm:spPr/>
      <dgm:t>
        <a:bodyPr/>
        <a:lstStyle/>
        <a:p>
          <a:r>
            <a:rPr lang="es-ES_tradnl" dirty="0" smtClean="0"/>
            <a:t>Gráficos de control, Distribución de frecuencias, Diagramas de Dispersión.</a:t>
          </a:r>
          <a:endParaRPr lang="es-ES" dirty="0"/>
        </a:p>
      </dgm:t>
    </dgm:pt>
    <dgm:pt modelId="{E1F1C90E-FFF1-4258-A5C7-209F23C27D5C}" type="parTrans" cxnId="{A66EA02E-EBA7-4392-B213-9BB1586FA582}">
      <dgm:prSet/>
      <dgm:spPr/>
      <dgm:t>
        <a:bodyPr/>
        <a:lstStyle/>
        <a:p>
          <a:endParaRPr lang="es-ES"/>
        </a:p>
      </dgm:t>
    </dgm:pt>
    <dgm:pt modelId="{C70D8992-88D8-4FEF-BDEB-88CFD879D709}" type="sibTrans" cxnId="{A66EA02E-EBA7-4392-B213-9BB1586FA582}">
      <dgm:prSet/>
      <dgm:spPr/>
      <dgm:t>
        <a:bodyPr/>
        <a:lstStyle/>
        <a:p>
          <a:endParaRPr lang="es-ES"/>
        </a:p>
      </dgm:t>
    </dgm:pt>
    <dgm:pt modelId="{6D9C0D20-5773-4676-8880-823438DBC2D4}">
      <dgm:prSet/>
      <dgm:spPr/>
      <dgm:t>
        <a:bodyPr/>
        <a:lstStyle/>
        <a:p>
          <a:r>
            <a:rPr lang="es-ES_tradnl" dirty="0" smtClean="0"/>
            <a:t>Tormenta de Ideas, Hoja de chequeo o lista</a:t>
          </a:r>
          <a:endParaRPr lang="es-ES" dirty="0"/>
        </a:p>
      </dgm:t>
    </dgm:pt>
    <dgm:pt modelId="{37591A8D-843A-49BF-A876-D8929E93C7C1}" type="parTrans" cxnId="{CF7A37A6-F7B5-4611-9FDF-6FE18C6981F0}">
      <dgm:prSet/>
      <dgm:spPr/>
      <dgm:t>
        <a:bodyPr/>
        <a:lstStyle/>
        <a:p>
          <a:endParaRPr lang="es-ES"/>
        </a:p>
      </dgm:t>
    </dgm:pt>
    <dgm:pt modelId="{A27C93FD-ED38-428A-A38F-6D70E7063323}" type="sibTrans" cxnId="{CF7A37A6-F7B5-4611-9FDF-6FE18C6981F0}">
      <dgm:prSet/>
      <dgm:spPr/>
      <dgm:t>
        <a:bodyPr/>
        <a:lstStyle/>
        <a:p>
          <a:endParaRPr lang="es-ES"/>
        </a:p>
      </dgm:t>
    </dgm:pt>
    <dgm:pt modelId="{7E249703-FC6A-4010-A470-362F51D97373}" type="pres">
      <dgm:prSet presAssocID="{4CE6B15D-4777-4F1A-A5B0-3CE3344E94EF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CBD7188-87C8-4B6F-9315-E78E22BEFA60}" type="pres">
      <dgm:prSet presAssocID="{4CE6B15D-4777-4F1A-A5B0-3CE3344E94EF}" presName="outerBox" presStyleCnt="0"/>
      <dgm:spPr/>
    </dgm:pt>
    <dgm:pt modelId="{2716895A-B970-4229-829F-E3A8B6FA9970}" type="pres">
      <dgm:prSet presAssocID="{4CE6B15D-4777-4F1A-A5B0-3CE3344E94EF}" presName="outerBoxParent" presStyleLbl="node1" presStyleIdx="0" presStyleCnt="3"/>
      <dgm:spPr/>
      <dgm:t>
        <a:bodyPr/>
        <a:lstStyle/>
        <a:p>
          <a:endParaRPr lang="es-ES"/>
        </a:p>
      </dgm:t>
    </dgm:pt>
    <dgm:pt modelId="{62359528-BFA2-47AD-B9B1-64DF3521DE52}" type="pres">
      <dgm:prSet presAssocID="{4CE6B15D-4777-4F1A-A5B0-3CE3344E94EF}" presName="outerBoxChildren" presStyleCnt="0"/>
      <dgm:spPr/>
    </dgm:pt>
    <dgm:pt modelId="{C8BEC251-2F56-42FE-AD57-313532793CC6}" type="pres">
      <dgm:prSet presAssocID="{2E3270CB-62CC-4617-B146-72DB9A77C24E}" presName="oChild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F81B07-E2D1-49F7-91C9-C060E37235C4}" type="pres">
      <dgm:prSet presAssocID="{F6078169-FE4D-45D1-B344-A3CA0A228791}" presName="outerSibTrans" presStyleCnt="0"/>
      <dgm:spPr/>
    </dgm:pt>
    <dgm:pt modelId="{C696A63A-E58D-4675-AF38-FC3AA1B83699}" type="pres">
      <dgm:prSet presAssocID="{DD300922-575A-476A-9150-C8346E2ACD34}" presName="oChild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89EB55-EA09-4E76-8B86-7B50C738DDC0}" type="pres">
      <dgm:prSet presAssocID="{4CE6B15D-4777-4F1A-A5B0-3CE3344E94EF}" presName="middleBox" presStyleCnt="0"/>
      <dgm:spPr/>
    </dgm:pt>
    <dgm:pt modelId="{202CAE7C-06AB-41A2-978E-9C9ADCB9B0E8}" type="pres">
      <dgm:prSet presAssocID="{4CE6B15D-4777-4F1A-A5B0-3CE3344E94EF}" presName="middleBoxParent" presStyleLbl="node1" presStyleIdx="1" presStyleCnt="3"/>
      <dgm:spPr/>
      <dgm:t>
        <a:bodyPr/>
        <a:lstStyle/>
        <a:p>
          <a:endParaRPr lang="es-ES"/>
        </a:p>
      </dgm:t>
    </dgm:pt>
    <dgm:pt modelId="{344EC651-701B-402A-826C-ABE0C87A9409}" type="pres">
      <dgm:prSet presAssocID="{4CE6B15D-4777-4F1A-A5B0-3CE3344E94EF}" presName="middleBoxChildren" presStyleCnt="0"/>
      <dgm:spPr/>
    </dgm:pt>
    <dgm:pt modelId="{FE6E50B4-42F0-4CCE-96B4-5AA1676F7F06}" type="pres">
      <dgm:prSet presAssocID="{4CE6B15D-4777-4F1A-A5B0-3CE3344E94EF}" presName="centerBox" presStyleCnt="0"/>
      <dgm:spPr/>
    </dgm:pt>
    <dgm:pt modelId="{A75CA667-D467-4C5C-BF0F-786DC58F756C}" type="pres">
      <dgm:prSet presAssocID="{4CE6B15D-4777-4F1A-A5B0-3CE3344E94EF}" presName="centerBoxParent" presStyleLbl="node1" presStyleIdx="2" presStyleCnt="3"/>
      <dgm:spPr/>
      <dgm:t>
        <a:bodyPr/>
        <a:lstStyle/>
        <a:p>
          <a:endParaRPr lang="es-ES"/>
        </a:p>
      </dgm:t>
    </dgm:pt>
  </dgm:ptLst>
  <dgm:cxnLst>
    <dgm:cxn modelId="{BC128BF8-58AC-4141-9B37-AFC2CBB96D17}" type="presOf" srcId="{6D9C0D20-5773-4676-8880-823438DBC2D4}" destId="{202CAE7C-06AB-41A2-978E-9C9ADCB9B0E8}" srcOrd="0" destOrd="0" presId="urn:microsoft.com/office/officeart/2005/8/layout/target2"/>
    <dgm:cxn modelId="{8BCE68F0-559B-4C27-9044-72B3AC846B06}" type="presOf" srcId="{2E3270CB-62CC-4617-B146-72DB9A77C24E}" destId="{C8BEC251-2F56-42FE-AD57-313532793CC6}" srcOrd="0" destOrd="0" presId="urn:microsoft.com/office/officeart/2005/8/layout/target2"/>
    <dgm:cxn modelId="{CF7A37A6-F7B5-4611-9FDF-6FE18C6981F0}" srcId="{4CE6B15D-4777-4F1A-A5B0-3CE3344E94EF}" destId="{6D9C0D20-5773-4676-8880-823438DBC2D4}" srcOrd="1" destOrd="0" parTransId="{37591A8D-843A-49BF-A876-D8929E93C7C1}" sibTransId="{A27C93FD-ED38-428A-A38F-6D70E7063323}"/>
    <dgm:cxn modelId="{AD18209B-E2C8-4C7E-816B-98BD41F9BFB8}" srcId="{2B9914FF-677D-4AED-B686-8A047D72EFF1}" destId="{519863BF-2321-4693-A2C9-34B0459C7BA0}" srcOrd="1" destOrd="0" parTransId="{6D608144-1FF0-4AF2-B257-583DB3F549FF}" sibTransId="{272A510C-C6FD-4511-9A37-857487D51254}"/>
    <dgm:cxn modelId="{042AACAF-328E-45D5-A68D-F3FAEB1FF162}" srcId="{67BB958C-9BD3-4B4C-946D-37E5D88D5FAE}" destId="{2E3270CB-62CC-4617-B146-72DB9A77C24E}" srcOrd="0" destOrd="0" parTransId="{D85B2C96-0BA8-4ECB-A354-52F181AC7B82}" sibTransId="{F6078169-FE4D-45D1-B344-A3CA0A228791}"/>
    <dgm:cxn modelId="{8E8272D1-BB88-4D06-AF0D-DA7D0F8DCE0F}" type="presOf" srcId="{67BB958C-9BD3-4B4C-946D-37E5D88D5FAE}" destId="{2716895A-B970-4229-829F-E3A8B6FA9970}" srcOrd="0" destOrd="0" presId="urn:microsoft.com/office/officeart/2005/8/layout/target2"/>
    <dgm:cxn modelId="{3B1AF70D-A76E-45E5-B913-9D55B07BA14C}" type="presOf" srcId="{4CE6B15D-4777-4F1A-A5B0-3CE3344E94EF}" destId="{7E249703-FC6A-4010-A470-362F51D97373}" srcOrd="0" destOrd="0" presId="urn:microsoft.com/office/officeart/2005/8/layout/target2"/>
    <dgm:cxn modelId="{389EA474-E039-4487-B2AD-5531A9E1F0AC}" srcId="{7AD1D44E-60AE-42B4-AE07-C1FB84318EFC}" destId="{E9CFDB9E-9804-4C11-8DF8-47442779CD1E}" srcOrd="1" destOrd="0" parTransId="{2333A6F0-63B1-4FE9-A6ED-25642F5A2D21}" sibTransId="{32FF544F-9339-437F-A14A-F450F1425861}"/>
    <dgm:cxn modelId="{4B96FA5E-A34D-4D6E-A013-C872DDE66277}" srcId="{2B9914FF-677D-4AED-B686-8A047D72EFF1}" destId="{0470F250-CD23-4C4C-9D42-EFBBBA759212}" srcOrd="0" destOrd="0" parTransId="{799B4F21-3C99-4C50-B717-006D8CE04E06}" sibTransId="{EC2B0E88-15EE-470B-86BE-5FF424F3026F}"/>
    <dgm:cxn modelId="{50F5579F-C8F4-4A2E-93BA-C222377C4F6C}" type="presOf" srcId="{DD300922-575A-476A-9150-C8346E2ACD34}" destId="{C696A63A-E58D-4675-AF38-FC3AA1B83699}" srcOrd="0" destOrd="0" presId="urn:microsoft.com/office/officeart/2005/8/layout/target2"/>
    <dgm:cxn modelId="{080DBF24-BA6B-406C-8589-10085A347A74}" srcId="{4CE6B15D-4777-4F1A-A5B0-3CE3344E94EF}" destId="{2B9914FF-677D-4AED-B686-8A047D72EFF1}" srcOrd="4" destOrd="0" parTransId="{9C6A418D-1EEB-4A52-A88B-2E8A465E061F}" sibTransId="{8FCC9F42-B852-4F4F-B9F0-6F7DB02F5C0E}"/>
    <dgm:cxn modelId="{36ECB7E6-09B8-4197-BC97-E0512DA6AF59}" type="presOf" srcId="{0FBFBC49-B25F-4F04-A59B-73E07E79615F}" destId="{A75CA667-D467-4C5C-BF0F-786DC58F756C}" srcOrd="0" destOrd="0" presId="urn:microsoft.com/office/officeart/2005/8/layout/target2"/>
    <dgm:cxn modelId="{CCF01590-4BE2-4F15-B481-780D2F624855}" srcId="{4CE6B15D-4777-4F1A-A5B0-3CE3344E94EF}" destId="{7AD1D44E-60AE-42B4-AE07-C1FB84318EFC}" srcOrd="3" destOrd="0" parTransId="{D20214F4-30A9-48F1-B966-1CBADAD0E5C2}" sibTransId="{8B04512A-F254-4EED-BA11-D19B086EA1C8}"/>
    <dgm:cxn modelId="{221C6738-0A4E-4B7A-8DE6-7FD5A3030C09}" srcId="{4CE6B15D-4777-4F1A-A5B0-3CE3344E94EF}" destId="{67BB958C-9BD3-4B4C-946D-37E5D88D5FAE}" srcOrd="0" destOrd="0" parTransId="{66F73712-D815-4706-A50C-A8C4FD4E9443}" sibTransId="{DD735D9D-AD23-4613-B35D-1F5DAACF0E00}"/>
    <dgm:cxn modelId="{B11E8C97-AB19-4469-9548-93D20CF56A46}" srcId="{7AD1D44E-60AE-42B4-AE07-C1FB84318EFC}" destId="{E934EE5E-8121-4C6D-8C29-CE05330F1E63}" srcOrd="0" destOrd="0" parTransId="{DE300F82-D798-4C85-A7D5-85C97BE7B7E6}" sibTransId="{CBFFA834-7568-4C92-87E3-1BE6B857E5E5}"/>
    <dgm:cxn modelId="{00EE618C-16B7-4EEA-A27B-86BE4DB971AD}" srcId="{67BB958C-9BD3-4B4C-946D-37E5D88D5FAE}" destId="{DD300922-575A-476A-9150-C8346E2ACD34}" srcOrd="1" destOrd="0" parTransId="{8E92E20C-B468-440C-8EC3-AB242492C1AB}" sibTransId="{2E8CD752-38AA-4340-810E-AAEAAB9BB669}"/>
    <dgm:cxn modelId="{A66EA02E-EBA7-4392-B213-9BB1586FA582}" srcId="{4CE6B15D-4777-4F1A-A5B0-3CE3344E94EF}" destId="{0FBFBC49-B25F-4F04-A59B-73E07E79615F}" srcOrd="2" destOrd="0" parTransId="{E1F1C90E-FFF1-4258-A5C7-209F23C27D5C}" sibTransId="{C70D8992-88D8-4FEF-BDEB-88CFD879D709}"/>
    <dgm:cxn modelId="{FB8CDA26-B676-4475-A515-89D6158BA724}" type="presParOf" srcId="{7E249703-FC6A-4010-A470-362F51D97373}" destId="{ECBD7188-87C8-4B6F-9315-E78E22BEFA60}" srcOrd="0" destOrd="0" presId="urn:microsoft.com/office/officeart/2005/8/layout/target2"/>
    <dgm:cxn modelId="{0CD1A13B-F3F7-465F-B17F-027F3E7CA5FF}" type="presParOf" srcId="{ECBD7188-87C8-4B6F-9315-E78E22BEFA60}" destId="{2716895A-B970-4229-829F-E3A8B6FA9970}" srcOrd="0" destOrd="0" presId="urn:microsoft.com/office/officeart/2005/8/layout/target2"/>
    <dgm:cxn modelId="{24C843F0-F25E-4532-AFD7-39056C80DEC6}" type="presParOf" srcId="{ECBD7188-87C8-4B6F-9315-E78E22BEFA60}" destId="{62359528-BFA2-47AD-B9B1-64DF3521DE52}" srcOrd="1" destOrd="0" presId="urn:microsoft.com/office/officeart/2005/8/layout/target2"/>
    <dgm:cxn modelId="{CA4373F0-F757-4D2E-955E-6910E33AF719}" type="presParOf" srcId="{62359528-BFA2-47AD-B9B1-64DF3521DE52}" destId="{C8BEC251-2F56-42FE-AD57-313532793CC6}" srcOrd="0" destOrd="0" presId="urn:microsoft.com/office/officeart/2005/8/layout/target2"/>
    <dgm:cxn modelId="{8A152319-670C-4956-8FA1-CCE37E6094F9}" type="presParOf" srcId="{62359528-BFA2-47AD-B9B1-64DF3521DE52}" destId="{15F81B07-E2D1-49F7-91C9-C060E37235C4}" srcOrd="1" destOrd="0" presId="urn:microsoft.com/office/officeart/2005/8/layout/target2"/>
    <dgm:cxn modelId="{3ECFE568-DFFB-4D89-8F59-64A7377CA9BC}" type="presParOf" srcId="{62359528-BFA2-47AD-B9B1-64DF3521DE52}" destId="{C696A63A-E58D-4675-AF38-FC3AA1B83699}" srcOrd="2" destOrd="0" presId="urn:microsoft.com/office/officeart/2005/8/layout/target2"/>
    <dgm:cxn modelId="{A6BC3834-8F14-4581-855F-A92B2906E52D}" type="presParOf" srcId="{7E249703-FC6A-4010-A470-362F51D97373}" destId="{6889EB55-EA09-4E76-8B86-7B50C738DDC0}" srcOrd="1" destOrd="0" presId="urn:microsoft.com/office/officeart/2005/8/layout/target2"/>
    <dgm:cxn modelId="{81A412D0-6F03-4375-85C0-613EBFC407A5}" type="presParOf" srcId="{6889EB55-EA09-4E76-8B86-7B50C738DDC0}" destId="{202CAE7C-06AB-41A2-978E-9C9ADCB9B0E8}" srcOrd="0" destOrd="0" presId="urn:microsoft.com/office/officeart/2005/8/layout/target2"/>
    <dgm:cxn modelId="{262DDA16-0F9A-4A18-ABCB-D45F235845CD}" type="presParOf" srcId="{6889EB55-EA09-4E76-8B86-7B50C738DDC0}" destId="{344EC651-701B-402A-826C-ABE0C87A9409}" srcOrd="1" destOrd="0" presId="urn:microsoft.com/office/officeart/2005/8/layout/target2"/>
    <dgm:cxn modelId="{C4FB2672-8841-4C8A-902E-F42A72B81326}" type="presParOf" srcId="{7E249703-FC6A-4010-A470-362F51D97373}" destId="{FE6E50B4-42F0-4CCE-96B4-5AA1676F7F06}" srcOrd="2" destOrd="0" presId="urn:microsoft.com/office/officeart/2005/8/layout/target2"/>
    <dgm:cxn modelId="{844B64E7-7062-48F2-8DCF-7F4431F8D614}" type="presParOf" srcId="{FE6E50B4-42F0-4CCE-96B4-5AA1676F7F06}" destId="{A75CA667-D467-4C5C-BF0F-786DC58F756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269252-C3FB-4C86-9C5C-1F87495F7626}" type="doc">
      <dgm:prSet loTypeId="urn:microsoft.com/office/officeart/2005/8/layout/hierarchy2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A71EECEF-0351-4154-9A5C-801FA7BF8EC3}">
      <dgm:prSet phldrT="[Texto]" custT="1"/>
      <dgm:spPr/>
      <dgm:t>
        <a:bodyPr/>
        <a:lstStyle/>
        <a:p>
          <a:r>
            <a:rPr lang="es-ES_tradnl" sz="1100" dirty="0" smtClean="0"/>
            <a:t>Desempeño del negocio</a:t>
          </a:r>
          <a:endParaRPr lang="es-ES" sz="1100" dirty="0"/>
        </a:p>
      </dgm:t>
    </dgm:pt>
    <dgm:pt modelId="{6EE91B07-F227-4E88-B2F2-0F2393D99ECD}" type="parTrans" cxnId="{59017998-0F02-4C3A-96F5-76DA84ED9FE5}">
      <dgm:prSet/>
      <dgm:spPr/>
      <dgm:t>
        <a:bodyPr/>
        <a:lstStyle/>
        <a:p>
          <a:endParaRPr lang="es-ES"/>
        </a:p>
      </dgm:t>
    </dgm:pt>
    <dgm:pt modelId="{499356C5-5361-4F61-A2F9-34E84AD5BC6C}" type="sibTrans" cxnId="{59017998-0F02-4C3A-96F5-76DA84ED9FE5}">
      <dgm:prSet/>
      <dgm:spPr/>
      <dgm:t>
        <a:bodyPr/>
        <a:lstStyle/>
        <a:p>
          <a:endParaRPr lang="es-ES"/>
        </a:p>
      </dgm:t>
    </dgm:pt>
    <dgm:pt modelId="{5D9E097D-4C49-484E-B5A5-582DD81FDAE5}">
      <dgm:prSet phldrT="[Texto]" custT="1"/>
      <dgm:spPr/>
      <dgm:t>
        <a:bodyPr/>
        <a:lstStyle/>
        <a:p>
          <a:r>
            <a:rPr lang="es-ES_tradnl" sz="1600" dirty="0" smtClean="0"/>
            <a:t>Satisfacción</a:t>
          </a:r>
          <a:endParaRPr lang="es-ES_tradnl" sz="800" dirty="0" smtClean="0"/>
        </a:p>
        <a:p>
          <a:r>
            <a:rPr lang="es-ES_tradnl" sz="1200" dirty="0" smtClean="0"/>
            <a:t>Del Cliente</a:t>
          </a:r>
          <a:endParaRPr lang="es-ES" sz="1100" dirty="0"/>
        </a:p>
      </dgm:t>
    </dgm:pt>
    <dgm:pt modelId="{31A16688-64BE-4183-B0BE-ECB8A4FDC50B}" type="parTrans" cxnId="{50CAFB47-08F2-4BA0-9447-ABC5639EC10D}">
      <dgm:prSet/>
      <dgm:spPr/>
      <dgm:t>
        <a:bodyPr/>
        <a:lstStyle/>
        <a:p>
          <a:endParaRPr lang="es-ES"/>
        </a:p>
      </dgm:t>
    </dgm:pt>
    <dgm:pt modelId="{08F07671-05EA-411A-BDD7-C940C852EB86}" type="sibTrans" cxnId="{50CAFB47-08F2-4BA0-9447-ABC5639EC10D}">
      <dgm:prSet/>
      <dgm:spPr/>
      <dgm:t>
        <a:bodyPr/>
        <a:lstStyle/>
        <a:p>
          <a:endParaRPr lang="es-ES"/>
        </a:p>
      </dgm:t>
    </dgm:pt>
    <dgm:pt modelId="{1938D176-6B8A-434C-8746-85B3248BBC49}">
      <dgm:prSet phldrT="[Texto]" custT="1"/>
      <dgm:spPr/>
      <dgm:t>
        <a:bodyPr/>
        <a:lstStyle/>
        <a:p>
          <a:r>
            <a:rPr lang="es-ES_tradnl" sz="900" dirty="0" smtClean="0"/>
            <a:t>Valor percibido.</a:t>
          </a:r>
        </a:p>
        <a:p>
          <a:r>
            <a:rPr lang="es-ES_tradnl" sz="900" dirty="0" smtClean="0"/>
            <a:t>Satisfacción general.</a:t>
          </a:r>
        </a:p>
        <a:p>
          <a:r>
            <a:rPr lang="es-ES_tradnl" sz="900" dirty="0" smtClean="0"/>
            <a:t>Quejas.</a:t>
          </a:r>
        </a:p>
        <a:p>
          <a:r>
            <a:rPr lang="es-ES_tradnl" sz="900" dirty="0" smtClean="0"/>
            <a:t>Atracción y pérdida de clientes</a:t>
          </a:r>
        </a:p>
        <a:p>
          <a:r>
            <a:rPr lang="es-ES_tradnl" sz="900" dirty="0" smtClean="0"/>
            <a:t>Premios y reconocimiento por parta del cliente</a:t>
          </a:r>
          <a:endParaRPr lang="es-ES" sz="900" dirty="0"/>
        </a:p>
      </dgm:t>
    </dgm:pt>
    <dgm:pt modelId="{3C8C8CB6-5647-4386-8EA2-B2656C730948}" type="parTrans" cxnId="{D6B09B8A-E73F-467B-8042-CE2A0D8025C6}">
      <dgm:prSet/>
      <dgm:spPr/>
      <dgm:t>
        <a:bodyPr/>
        <a:lstStyle/>
        <a:p>
          <a:endParaRPr lang="es-ES"/>
        </a:p>
      </dgm:t>
    </dgm:pt>
    <dgm:pt modelId="{0F56E2CB-C87B-40C7-8E32-66A4C12590E5}" type="sibTrans" cxnId="{D6B09B8A-E73F-467B-8042-CE2A0D8025C6}">
      <dgm:prSet/>
      <dgm:spPr/>
      <dgm:t>
        <a:bodyPr/>
        <a:lstStyle/>
        <a:p>
          <a:endParaRPr lang="es-ES"/>
        </a:p>
      </dgm:t>
    </dgm:pt>
    <dgm:pt modelId="{D3F57A8C-3714-42F7-BE50-A38D69D6155B}">
      <dgm:prSet phldrT="[Texto]" custT="1"/>
      <dgm:spPr/>
      <dgm:t>
        <a:bodyPr/>
        <a:lstStyle/>
        <a:p>
          <a:r>
            <a:rPr lang="es-ES_tradnl" sz="1050" dirty="0" smtClean="0"/>
            <a:t>Especificas de la empresa</a:t>
          </a:r>
          <a:endParaRPr lang="es-ES" sz="1050" dirty="0"/>
        </a:p>
      </dgm:t>
    </dgm:pt>
    <dgm:pt modelId="{1E7C3F02-7BDF-44CE-ABA8-9353E8BE1591}" type="parTrans" cxnId="{45828496-F62E-4B5E-9795-0C87A6CFE29B}">
      <dgm:prSet/>
      <dgm:spPr/>
      <dgm:t>
        <a:bodyPr/>
        <a:lstStyle/>
        <a:p>
          <a:endParaRPr lang="es-ES"/>
        </a:p>
      </dgm:t>
    </dgm:pt>
    <dgm:pt modelId="{C764115E-A3BD-4DDC-825A-9D5203ED739A}" type="sibTrans" cxnId="{45828496-F62E-4B5E-9795-0C87A6CFE29B}">
      <dgm:prSet/>
      <dgm:spPr/>
      <dgm:t>
        <a:bodyPr/>
        <a:lstStyle/>
        <a:p>
          <a:endParaRPr lang="es-ES"/>
        </a:p>
      </dgm:t>
    </dgm:pt>
    <dgm:pt modelId="{D4E50D24-7CDA-4347-BCBA-4FDC97EB8702}">
      <dgm:prSet phldrT="[Texto]" custT="1"/>
      <dgm:spPr/>
      <dgm:t>
        <a:bodyPr/>
        <a:lstStyle/>
        <a:p>
          <a:r>
            <a:rPr lang="es-ES_tradnl" sz="900" dirty="0" smtClean="0"/>
            <a:t>Defectos y errores</a:t>
          </a:r>
        </a:p>
        <a:p>
          <a:r>
            <a:rPr lang="es-ES_tradnl" sz="900" dirty="0" smtClean="0"/>
            <a:t>Productividad</a:t>
          </a:r>
        </a:p>
        <a:p>
          <a:r>
            <a:rPr lang="es-ES_tradnl" sz="900" dirty="0" smtClean="0"/>
            <a:t>Tiempo del ciclo</a:t>
          </a:r>
        </a:p>
        <a:p>
          <a:r>
            <a:rPr lang="es-ES_tradnl" sz="900" dirty="0" smtClean="0"/>
            <a:t>Cumplimiento de leyes y reglamentos</a:t>
          </a:r>
        </a:p>
        <a:p>
          <a:r>
            <a:rPr lang="es-ES_tradnl" sz="900" dirty="0" smtClean="0"/>
            <a:t>Introducción de nuevos productos</a:t>
          </a:r>
        </a:p>
        <a:p>
          <a:r>
            <a:rPr lang="es-ES_tradnl" sz="900" dirty="0" smtClean="0"/>
            <a:t>Seguridad</a:t>
          </a:r>
          <a:endParaRPr lang="es-ES" sz="900" dirty="0"/>
        </a:p>
      </dgm:t>
    </dgm:pt>
    <dgm:pt modelId="{B0550372-D3BB-43DA-8FDA-4E6C1CE1CD1D}" type="parTrans" cxnId="{8A166B0F-53B7-4CDC-BCAB-EB67BCD4D4B6}">
      <dgm:prSet/>
      <dgm:spPr/>
      <dgm:t>
        <a:bodyPr/>
        <a:lstStyle/>
        <a:p>
          <a:endParaRPr lang="es-ES"/>
        </a:p>
      </dgm:t>
    </dgm:pt>
    <dgm:pt modelId="{59C355D9-4ED3-429C-9E33-78FF33CB8529}" type="sibTrans" cxnId="{8A166B0F-53B7-4CDC-BCAB-EB67BCD4D4B6}">
      <dgm:prSet/>
      <dgm:spPr/>
      <dgm:t>
        <a:bodyPr/>
        <a:lstStyle/>
        <a:p>
          <a:endParaRPr lang="es-ES"/>
        </a:p>
      </dgm:t>
    </dgm:pt>
    <dgm:pt modelId="{B8CD5361-14D6-45C2-9043-3D33ACA6DD3E}">
      <dgm:prSet custT="1"/>
      <dgm:spPr/>
      <dgm:t>
        <a:bodyPr/>
        <a:lstStyle/>
        <a:p>
          <a:r>
            <a:rPr lang="es-ES_tradnl" sz="1800" dirty="0" smtClean="0"/>
            <a:t>Recursos humanos</a:t>
          </a:r>
          <a:endParaRPr lang="es-ES" sz="1800" dirty="0"/>
        </a:p>
      </dgm:t>
    </dgm:pt>
    <dgm:pt modelId="{82F539F7-F252-4D89-9611-B3F16E944588}" type="parTrans" cxnId="{FAF14D93-524A-402E-9221-E4B0B60389D9}">
      <dgm:prSet/>
      <dgm:spPr/>
      <dgm:t>
        <a:bodyPr/>
        <a:lstStyle/>
        <a:p>
          <a:endParaRPr lang="es-ES"/>
        </a:p>
      </dgm:t>
    </dgm:pt>
    <dgm:pt modelId="{FBA2E6FB-5A76-4A93-8EC3-A594B9023884}" type="sibTrans" cxnId="{FAF14D93-524A-402E-9221-E4B0B60389D9}">
      <dgm:prSet/>
      <dgm:spPr/>
      <dgm:t>
        <a:bodyPr/>
        <a:lstStyle/>
        <a:p>
          <a:endParaRPr lang="es-ES"/>
        </a:p>
      </dgm:t>
    </dgm:pt>
    <dgm:pt modelId="{487E1893-1850-404C-B659-3DAA6BDB92F0}">
      <dgm:prSet custT="1"/>
      <dgm:spPr/>
      <dgm:t>
        <a:bodyPr/>
        <a:lstStyle/>
        <a:p>
          <a:r>
            <a:rPr lang="es-ES_tradnl" sz="2000" dirty="0" smtClean="0"/>
            <a:t>Proveedores</a:t>
          </a:r>
          <a:endParaRPr lang="es-ES" sz="2000" dirty="0"/>
        </a:p>
      </dgm:t>
    </dgm:pt>
    <dgm:pt modelId="{0BDB2665-1905-415A-86EB-6EE7BE3B6AF6}" type="parTrans" cxnId="{46BDD659-C123-4BBF-8EB5-AAF388FEF1F1}">
      <dgm:prSet/>
      <dgm:spPr/>
      <dgm:t>
        <a:bodyPr/>
        <a:lstStyle/>
        <a:p>
          <a:endParaRPr lang="es-ES"/>
        </a:p>
      </dgm:t>
    </dgm:pt>
    <dgm:pt modelId="{C19AFAA9-8881-49EB-A8F9-33417FC551DB}" type="sibTrans" cxnId="{46BDD659-C123-4BBF-8EB5-AAF388FEF1F1}">
      <dgm:prSet/>
      <dgm:spPr/>
      <dgm:t>
        <a:bodyPr/>
        <a:lstStyle/>
        <a:p>
          <a:endParaRPr lang="es-ES"/>
        </a:p>
      </dgm:t>
    </dgm:pt>
    <dgm:pt modelId="{A57A0EEC-5119-4FB9-954C-6EAE23BCE234}">
      <dgm:prSet custT="1"/>
      <dgm:spPr/>
      <dgm:t>
        <a:bodyPr/>
        <a:lstStyle/>
        <a:p>
          <a:r>
            <a:rPr lang="es-ES_tradnl" sz="1100" dirty="0" smtClean="0"/>
            <a:t>Financieras y de mercadeo</a:t>
          </a:r>
          <a:endParaRPr lang="es-ES" sz="1100" dirty="0"/>
        </a:p>
      </dgm:t>
    </dgm:pt>
    <dgm:pt modelId="{BBD6BA88-F0C7-407A-A652-69E307939656}" type="parTrans" cxnId="{B1EB963E-7558-4093-8F9A-E150E02A6DE8}">
      <dgm:prSet/>
      <dgm:spPr/>
      <dgm:t>
        <a:bodyPr/>
        <a:lstStyle/>
        <a:p>
          <a:endParaRPr lang="es-ES"/>
        </a:p>
      </dgm:t>
    </dgm:pt>
    <dgm:pt modelId="{C8CA5BC2-7F57-4DE1-BAEF-7ACB454AA456}" type="sibTrans" cxnId="{B1EB963E-7558-4093-8F9A-E150E02A6DE8}">
      <dgm:prSet/>
      <dgm:spPr/>
      <dgm:t>
        <a:bodyPr/>
        <a:lstStyle/>
        <a:p>
          <a:endParaRPr lang="es-ES"/>
        </a:p>
      </dgm:t>
    </dgm:pt>
    <dgm:pt modelId="{4B830A4C-99FA-45DC-9454-E233EE2FEE04}">
      <dgm:prSet custT="1"/>
      <dgm:spPr/>
      <dgm:t>
        <a:bodyPr/>
        <a:lstStyle/>
        <a:p>
          <a:r>
            <a:rPr lang="es-ES_tradnl" sz="900" dirty="0" smtClean="0"/>
            <a:t>Ausentismo.</a:t>
          </a:r>
        </a:p>
        <a:p>
          <a:r>
            <a:rPr lang="es-ES_tradnl" sz="900" dirty="0" smtClean="0"/>
            <a:t>Rotación del personal</a:t>
          </a:r>
        </a:p>
        <a:p>
          <a:r>
            <a:rPr lang="es-ES_tradnl" sz="900" dirty="0" smtClean="0"/>
            <a:t>Satisfacción de empleados.</a:t>
          </a:r>
        </a:p>
        <a:p>
          <a:r>
            <a:rPr lang="es-ES_tradnl" sz="900" dirty="0" smtClean="0"/>
            <a:t>Eficacia de la capacitación</a:t>
          </a:r>
        </a:p>
        <a:p>
          <a:r>
            <a:rPr lang="es-ES_tradnl" sz="900" dirty="0" smtClean="0"/>
            <a:t>Tasa de sugerencias</a:t>
          </a:r>
          <a:endParaRPr lang="es-ES" sz="900" dirty="0"/>
        </a:p>
      </dgm:t>
    </dgm:pt>
    <dgm:pt modelId="{5832B7BE-A2FF-4E79-99C7-087607B5A76D}" type="parTrans" cxnId="{E5CC3F12-633C-451D-990D-F36B7128EDF2}">
      <dgm:prSet/>
      <dgm:spPr/>
      <dgm:t>
        <a:bodyPr/>
        <a:lstStyle/>
        <a:p>
          <a:endParaRPr lang="es-ES"/>
        </a:p>
      </dgm:t>
    </dgm:pt>
    <dgm:pt modelId="{7BE72AFB-745D-4284-8A4E-EC330991A425}" type="sibTrans" cxnId="{E5CC3F12-633C-451D-990D-F36B7128EDF2}">
      <dgm:prSet/>
      <dgm:spPr/>
      <dgm:t>
        <a:bodyPr/>
        <a:lstStyle/>
        <a:p>
          <a:endParaRPr lang="es-ES"/>
        </a:p>
      </dgm:t>
    </dgm:pt>
    <dgm:pt modelId="{79E64847-9437-4F10-AC5B-4BAC6169F07A}">
      <dgm:prSet custT="1"/>
      <dgm:spPr/>
      <dgm:t>
        <a:bodyPr/>
        <a:lstStyle/>
        <a:p>
          <a:r>
            <a:rPr lang="es-ES_tradnl" sz="1000" dirty="0" smtClean="0"/>
            <a:t>Calidad</a:t>
          </a:r>
        </a:p>
        <a:p>
          <a:r>
            <a:rPr lang="es-ES_tradnl" sz="1000" dirty="0" smtClean="0"/>
            <a:t>Entrega</a:t>
          </a:r>
        </a:p>
        <a:p>
          <a:r>
            <a:rPr lang="es-ES_tradnl" sz="1000" dirty="0" smtClean="0"/>
            <a:t>Precios </a:t>
          </a:r>
        </a:p>
        <a:p>
          <a:r>
            <a:rPr lang="es-ES_tradnl" sz="1000" dirty="0" smtClean="0"/>
            <a:t>Ahorro en  costos</a:t>
          </a:r>
          <a:endParaRPr lang="es-ES" sz="1000" dirty="0"/>
        </a:p>
      </dgm:t>
    </dgm:pt>
    <dgm:pt modelId="{CB17DEE9-F2A3-47CC-985F-A0D34A97D3A4}" type="parTrans" cxnId="{D3E64D8B-536D-48A3-8257-902DFFC6731C}">
      <dgm:prSet/>
      <dgm:spPr/>
      <dgm:t>
        <a:bodyPr/>
        <a:lstStyle/>
        <a:p>
          <a:endParaRPr lang="es-ES"/>
        </a:p>
      </dgm:t>
    </dgm:pt>
    <dgm:pt modelId="{67E285CC-E7B3-4581-B1B7-6B719D1A98C3}" type="sibTrans" cxnId="{D3E64D8B-536D-48A3-8257-902DFFC6731C}">
      <dgm:prSet/>
      <dgm:spPr/>
      <dgm:t>
        <a:bodyPr/>
        <a:lstStyle/>
        <a:p>
          <a:endParaRPr lang="es-ES"/>
        </a:p>
      </dgm:t>
    </dgm:pt>
    <dgm:pt modelId="{B6C62C2F-D77D-4F92-B7FC-23D4EE4D2BBB}">
      <dgm:prSet custT="1"/>
      <dgm:spPr/>
      <dgm:t>
        <a:bodyPr/>
        <a:lstStyle/>
        <a:p>
          <a:r>
            <a:rPr lang="es-ES_tradnl" sz="900" dirty="0" smtClean="0"/>
            <a:t>Financieras :</a:t>
          </a:r>
        </a:p>
        <a:p>
          <a:r>
            <a:rPr lang="es-ES_tradnl" sz="900" dirty="0" smtClean="0"/>
            <a:t>Rendimiento sobre el capital</a:t>
          </a:r>
        </a:p>
        <a:p>
          <a:r>
            <a:rPr lang="es-ES_tradnl" sz="900" dirty="0" smtClean="0"/>
            <a:t>Rendimiento sobre la inversión</a:t>
          </a:r>
        </a:p>
        <a:p>
          <a:r>
            <a:rPr lang="es-ES_tradnl" sz="900" dirty="0" smtClean="0"/>
            <a:t>Utilidad de operación</a:t>
          </a:r>
        </a:p>
        <a:p>
          <a:r>
            <a:rPr lang="es-ES_tradnl" sz="900" dirty="0" smtClean="0"/>
            <a:t>Utilidades por acción.</a:t>
          </a:r>
          <a:endParaRPr lang="es-ES" sz="900" dirty="0"/>
        </a:p>
      </dgm:t>
    </dgm:pt>
    <dgm:pt modelId="{6821A13E-7C2D-4271-A7B2-56A4D41B7C7E}" type="parTrans" cxnId="{9192D4D6-1719-4705-8B74-CC20D1EA7E55}">
      <dgm:prSet/>
      <dgm:spPr/>
      <dgm:t>
        <a:bodyPr/>
        <a:lstStyle/>
        <a:p>
          <a:endParaRPr lang="es-ES"/>
        </a:p>
      </dgm:t>
    </dgm:pt>
    <dgm:pt modelId="{5D644BE5-F508-4C45-8415-19894F042D8E}" type="sibTrans" cxnId="{9192D4D6-1719-4705-8B74-CC20D1EA7E55}">
      <dgm:prSet/>
      <dgm:spPr/>
      <dgm:t>
        <a:bodyPr/>
        <a:lstStyle/>
        <a:p>
          <a:endParaRPr lang="es-ES"/>
        </a:p>
      </dgm:t>
    </dgm:pt>
    <dgm:pt modelId="{3341E332-EF78-470D-ACC9-EA79BFDAC6B4}">
      <dgm:prSet custT="1"/>
      <dgm:spPr/>
      <dgm:t>
        <a:bodyPr/>
        <a:lstStyle/>
        <a:p>
          <a:r>
            <a:rPr lang="es-ES_tradnl" sz="1000" dirty="0" smtClean="0"/>
            <a:t>Mercadeo:</a:t>
          </a:r>
        </a:p>
        <a:p>
          <a:r>
            <a:rPr lang="es-ES_tradnl" sz="1000" dirty="0" smtClean="0"/>
            <a:t>Penetración en el mercado</a:t>
          </a:r>
        </a:p>
        <a:p>
          <a:r>
            <a:rPr lang="es-ES_tradnl" sz="1000" dirty="0" smtClean="0"/>
            <a:t>Porcentaje de ventas obre nuevos productos</a:t>
          </a:r>
          <a:r>
            <a:rPr lang="es-ES_tradnl" sz="700" dirty="0" smtClean="0"/>
            <a:t>.</a:t>
          </a:r>
          <a:endParaRPr lang="es-ES" sz="700" dirty="0"/>
        </a:p>
      </dgm:t>
    </dgm:pt>
    <dgm:pt modelId="{8E3F10CA-34EB-42B0-BCAA-E74A4C70064E}" type="parTrans" cxnId="{EE5AC896-2B01-4E21-BC0C-15AC343CF2B3}">
      <dgm:prSet/>
      <dgm:spPr/>
      <dgm:t>
        <a:bodyPr/>
        <a:lstStyle/>
        <a:p>
          <a:endParaRPr lang="es-ES"/>
        </a:p>
      </dgm:t>
    </dgm:pt>
    <dgm:pt modelId="{150A46EE-7BEC-452D-B8CE-1BA09357C1F2}" type="sibTrans" cxnId="{EE5AC896-2B01-4E21-BC0C-15AC343CF2B3}">
      <dgm:prSet/>
      <dgm:spPr/>
      <dgm:t>
        <a:bodyPr/>
        <a:lstStyle/>
        <a:p>
          <a:endParaRPr lang="es-ES"/>
        </a:p>
      </dgm:t>
    </dgm:pt>
    <dgm:pt modelId="{7CE8A4F8-BED8-4B6A-926B-712B3739A12E}" type="pres">
      <dgm:prSet presAssocID="{AC269252-C3FB-4C86-9C5C-1F87495F76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33D1225-7CC7-4DAE-8244-1D84178D0794}" type="pres">
      <dgm:prSet presAssocID="{A71EECEF-0351-4154-9A5C-801FA7BF8EC3}" presName="root1" presStyleCnt="0"/>
      <dgm:spPr/>
    </dgm:pt>
    <dgm:pt modelId="{E4705F8C-293D-4AB3-979A-D276BD3ACC80}" type="pres">
      <dgm:prSet presAssocID="{A71EECEF-0351-4154-9A5C-801FA7BF8EC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2BB2F0-8FBD-4658-B342-F5534A04E82C}" type="pres">
      <dgm:prSet presAssocID="{A71EECEF-0351-4154-9A5C-801FA7BF8EC3}" presName="level2hierChild" presStyleCnt="0"/>
      <dgm:spPr/>
    </dgm:pt>
    <dgm:pt modelId="{30360920-0CA3-40A6-9046-5D9873EA4D21}" type="pres">
      <dgm:prSet presAssocID="{31A16688-64BE-4183-B0BE-ECB8A4FDC50B}" presName="conn2-1" presStyleLbl="parChTrans1D2" presStyleIdx="0" presStyleCnt="5"/>
      <dgm:spPr/>
      <dgm:t>
        <a:bodyPr/>
        <a:lstStyle/>
        <a:p>
          <a:endParaRPr lang="es-ES"/>
        </a:p>
      </dgm:t>
    </dgm:pt>
    <dgm:pt modelId="{5279E278-8431-45AC-B7B7-406459DE1969}" type="pres">
      <dgm:prSet presAssocID="{31A16688-64BE-4183-B0BE-ECB8A4FDC50B}" presName="connTx" presStyleLbl="parChTrans1D2" presStyleIdx="0" presStyleCnt="5"/>
      <dgm:spPr/>
      <dgm:t>
        <a:bodyPr/>
        <a:lstStyle/>
        <a:p>
          <a:endParaRPr lang="es-ES"/>
        </a:p>
      </dgm:t>
    </dgm:pt>
    <dgm:pt modelId="{BA63854F-E185-4CF2-9979-51A657F9C3D1}" type="pres">
      <dgm:prSet presAssocID="{5D9E097D-4C49-484E-B5A5-582DD81FDAE5}" presName="root2" presStyleCnt="0"/>
      <dgm:spPr/>
    </dgm:pt>
    <dgm:pt modelId="{5885A29D-8D89-4B0F-9087-0DD31FF3A358}" type="pres">
      <dgm:prSet presAssocID="{5D9E097D-4C49-484E-B5A5-582DD81FDAE5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A0F9CF-A5BE-4F02-B24C-C211D250F02E}" type="pres">
      <dgm:prSet presAssocID="{5D9E097D-4C49-484E-B5A5-582DD81FDAE5}" presName="level3hierChild" presStyleCnt="0"/>
      <dgm:spPr/>
    </dgm:pt>
    <dgm:pt modelId="{C0DCB25D-14C8-4FD0-BF8E-3988E8DF322C}" type="pres">
      <dgm:prSet presAssocID="{3C8C8CB6-5647-4386-8EA2-B2656C730948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B83C3879-050A-48B4-A6F3-B2589F4173E7}" type="pres">
      <dgm:prSet presAssocID="{3C8C8CB6-5647-4386-8EA2-B2656C730948}" presName="connTx" presStyleLbl="parChTrans1D3" presStyleIdx="0" presStyleCnt="6"/>
      <dgm:spPr/>
      <dgm:t>
        <a:bodyPr/>
        <a:lstStyle/>
        <a:p>
          <a:endParaRPr lang="es-ES"/>
        </a:p>
      </dgm:t>
    </dgm:pt>
    <dgm:pt modelId="{622816B1-8452-43E0-89A1-98A0326B4492}" type="pres">
      <dgm:prSet presAssocID="{1938D176-6B8A-434C-8746-85B3248BBC49}" presName="root2" presStyleCnt="0"/>
      <dgm:spPr/>
    </dgm:pt>
    <dgm:pt modelId="{84350050-D091-49F9-924A-9C975FEEA974}" type="pres">
      <dgm:prSet presAssocID="{1938D176-6B8A-434C-8746-85B3248BBC49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7C2556-84C3-4A1E-A896-D997742E0D17}" type="pres">
      <dgm:prSet presAssocID="{1938D176-6B8A-434C-8746-85B3248BBC49}" presName="level3hierChild" presStyleCnt="0"/>
      <dgm:spPr/>
    </dgm:pt>
    <dgm:pt modelId="{CAD0F51B-27BC-4761-8284-07E284BD4B96}" type="pres">
      <dgm:prSet presAssocID="{82F539F7-F252-4D89-9611-B3F16E944588}" presName="conn2-1" presStyleLbl="parChTrans1D2" presStyleIdx="1" presStyleCnt="5"/>
      <dgm:spPr/>
      <dgm:t>
        <a:bodyPr/>
        <a:lstStyle/>
        <a:p>
          <a:endParaRPr lang="es-ES"/>
        </a:p>
      </dgm:t>
    </dgm:pt>
    <dgm:pt modelId="{B42B6682-BB9D-4A48-9BB6-1F4763D99158}" type="pres">
      <dgm:prSet presAssocID="{82F539F7-F252-4D89-9611-B3F16E944588}" presName="connTx" presStyleLbl="parChTrans1D2" presStyleIdx="1" presStyleCnt="5"/>
      <dgm:spPr/>
      <dgm:t>
        <a:bodyPr/>
        <a:lstStyle/>
        <a:p>
          <a:endParaRPr lang="es-ES"/>
        </a:p>
      </dgm:t>
    </dgm:pt>
    <dgm:pt modelId="{BA6F9352-F2D7-4324-809F-90F72D46AE38}" type="pres">
      <dgm:prSet presAssocID="{B8CD5361-14D6-45C2-9043-3D33ACA6DD3E}" presName="root2" presStyleCnt="0"/>
      <dgm:spPr/>
    </dgm:pt>
    <dgm:pt modelId="{340B943E-713B-472B-B0B1-310F6D940EC3}" type="pres">
      <dgm:prSet presAssocID="{B8CD5361-14D6-45C2-9043-3D33ACA6DD3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4063B7-78A6-412F-88D8-CBD2BCECD8F7}" type="pres">
      <dgm:prSet presAssocID="{B8CD5361-14D6-45C2-9043-3D33ACA6DD3E}" presName="level3hierChild" presStyleCnt="0"/>
      <dgm:spPr/>
    </dgm:pt>
    <dgm:pt modelId="{7B5A8A38-5506-4E22-A11A-FF1063F8B43D}" type="pres">
      <dgm:prSet presAssocID="{5832B7BE-A2FF-4E79-99C7-087607B5A76D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188B9B59-1472-4BBA-B882-BE98C9616AA0}" type="pres">
      <dgm:prSet presAssocID="{5832B7BE-A2FF-4E79-99C7-087607B5A76D}" presName="connTx" presStyleLbl="parChTrans1D3" presStyleIdx="1" presStyleCnt="6"/>
      <dgm:spPr/>
      <dgm:t>
        <a:bodyPr/>
        <a:lstStyle/>
        <a:p>
          <a:endParaRPr lang="es-ES"/>
        </a:p>
      </dgm:t>
    </dgm:pt>
    <dgm:pt modelId="{9E98AD7A-2426-4B0C-A0CE-2555520A5E36}" type="pres">
      <dgm:prSet presAssocID="{4B830A4C-99FA-45DC-9454-E233EE2FEE04}" presName="root2" presStyleCnt="0"/>
      <dgm:spPr/>
    </dgm:pt>
    <dgm:pt modelId="{0BE2B656-8A49-4113-94E6-D54FCE11A7F4}" type="pres">
      <dgm:prSet presAssocID="{4B830A4C-99FA-45DC-9454-E233EE2FEE04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A4F10E-E9EC-4208-8634-9688D9038836}" type="pres">
      <dgm:prSet presAssocID="{4B830A4C-99FA-45DC-9454-E233EE2FEE04}" presName="level3hierChild" presStyleCnt="0"/>
      <dgm:spPr/>
    </dgm:pt>
    <dgm:pt modelId="{1C06EEA6-0CFC-4A95-AD0B-2405464D8410}" type="pres">
      <dgm:prSet presAssocID="{0BDB2665-1905-415A-86EB-6EE7BE3B6AF6}" presName="conn2-1" presStyleLbl="parChTrans1D2" presStyleIdx="2" presStyleCnt="5"/>
      <dgm:spPr/>
      <dgm:t>
        <a:bodyPr/>
        <a:lstStyle/>
        <a:p>
          <a:endParaRPr lang="es-ES"/>
        </a:p>
      </dgm:t>
    </dgm:pt>
    <dgm:pt modelId="{A0AC2768-BF91-43F5-BE6C-B2848700207E}" type="pres">
      <dgm:prSet presAssocID="{0BDB2665-1905-415A-86EB-6EE7BE3B6AF6}" presName="connTx" presStyleLbl="parChTrans1D2" presStyleIdx="2" presStyleCnt="5"/>
      <dgm:spPr/>
      <dgm:t>
        <a:bodyPr/>
        <a:lstStyle/>
        <a:p>
          <a:endParaRPr lang="es-ES"/>
        </a:p>
      </dgm:t>
    </dgm:pt>
    <dgm:pt modelId="{BFAD8518-94AF-44F7-98BD-90BA6C5D8DB1}" type="pres">
      <dgm:prSet presAssocID="{487E1893-1850-404C-B659-3DAA6BDB92F0}" presName="root2" presStyleCnt="0"/>
      <dgm:spPr/>
    </dgm:pt>
    <dgm:pt modelId="{89B660C2-B1B9-4A16-BDEF-1D06B86EDC39}" type="pres">
      <dgm:prSet presAssocID="{487E1893-1850-404C-B659-3DAA6BDB92F0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7AEEE9-9167-4A7F-8FB4-0019557BB92F}" type="pres">
      <dgm:prSet presAssocID="{487E1893-1850-404C-B659-3DAA6BDB92F0}" presName="level3hierChild" presStyleCnt="0"/>
      <dgm:spPr/>
    </dgm:pt>
    <dgm:pt modelId="{95513D14-EC5E-4830-AD0F-5B1F41C8BE83}" type="pres">
      <dgm:prSet presAssocID="{CB17DEE9-F2A3-47CC-985F-A0D34A97D3A4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D20FE8D8-53D3-43BC-A6D8-784E10F514C3}" type="pres">
      <dgm:prSet presAssocID="{CB17DEE9-F2A3-47CC-985F-A0D34A97D3A4}" presName="connTx" presStyleLbl="parChTrans1D3" presStyleIdx="2" presStyleCnt="6"/>
      <dgm:spPr/>
      <dgm:t>
        <a:bodyPr/>
        <a:lstStyle/>
        <a:p>
          <a:endParaRPr lang="es-ES"/>
        </a:p>
      </dgm:t>
    </dgm:pt>
    <dgm:pt modelId="{13919D94-1185-4472-A88B-7AC3592D9927}" type="pres">
      <dgm:prSet presAssocID="{79E64847-9437-4F10-AC5B-4BAC6169F07A}" presName="root2" presStyleCnt="0"/>
      <dgm:spPr/>
    </dgm:pt>
    <dgm:pt modelId="{EAB2A0A3-4741-4475-B09E-0833B6FE2DF3}" type="pres">
      <dgm:prSet presAssocID="{79E64847-9437-4F10-AC5B-4BAC6169F07A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3ADDA9-5E7A-43BE-B23B-FC0AE1D8B654}" type="pres">
      <dgm:prSet presAssocID="{79E64847-9437-4F10-AC5B-4BAC6169F07A}" presName="level3hierChild" presStyleCnt="0"/>
      <dgm:spPr/>
    </dgm:pt>
    <dgm:pt modelId="{A7D28D0C-4BEA-4C9C-BA1C-D1770C07FB83}" type="pres">
      <dgm:prSet presAssocID="{BBD6BA88-F0C7-407A-A652-69E307939656}" presName="conn2-1" presStyleLbl="parChTrans1D2" presStyleIdx="3" presStyleCnt="5"/>
      <dgm:spPr/>
      <dgm:t>
        <a:bodyPr/>
        <a:lstStyle/>
        <a:p>
          <a:endParaRPr lang="es-ES"/>
        </a:p>
      </dgm:t>
    </dgm:pt>
    <dgm:pt modelId="{750C101C-71FD-4318-926C-46A638D1ECF3}" type="pres">
      <dgm:prSet presAssocID="{BBD6BA88-F0C7-407A-A652-69E307939656}" presName="connTx" presStyleLbl="parChTrans1D2" presStyleIdx="3" presStyleCnt="5"/>
      <dgm:spPr/>
      <dgm:t>
        <a:bodyPr/>
        <a:lstStyle/>
        <a:p>
          <a:endParaRPr lang="es-ES"/>
        </a:p>
      </dgm:t>
    </dgm:pt>
    <dgm:pt modelId="{B335AD74-BB96-4D48-A3D6-D01356C22F39}" type="pres">
      <dgm:prSet presAssocID="{A57A0EEC-5119-4FB9-954C-6EAE23BCE234}" presName="root2" presStyleCnt="0"/>
      <dgm:spPr/>
    </dgm:pt>
    <dgm:pt modelId="{524D64E3-9185-4016-B169-E7097CBE04A8}" type="pres">
      <dgm:prSet presAssocID="{A57A0EEC-5119-4FB9-954C-6EAE23BCE234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ABEA35-93FC-4F20-95F2-696375869145}" type="pres">
      <dgm:prSet presAssocID="{A57A0EEC-5119-4FB9-954C-6EAE23BCE234}" presName="level3hierChild" presStyleCnt="0"/>
      <dgm:spPr/>
    </dgm:pt>
    <dgm:pt modelId="{5A91D0F5-C50E-4419-920A-43DF9EF4BD3C}" type="pres">
      <dgm:prSet presAssocID="{6821A13E-7C2D-4271-A7B2-56A4D41B7C7E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7C0597AF-8EAC-4979-95E7-B6C2B27F377F}" type="pres">
      <dgm:prSet presAssocID="{6821A13E-7C2D-4271-A7B2-56A4D41B7C7E}" presName="connTx" presStyleLbl="parChTrans1D3" presStyleIdx="3" presStyleCnt="6"/>
      <dgm:spPr/>
      <dgm:t>
        <a:bodyPr/>
        <a:lstStyle/>
        <a:p>
          <a:endParaRPr lang="es-ES"/>
        </a:p>
      </dgm:t>
    </dgm:pt>
    <dgm:pt modelId="{AB6ED76A-0626-4EFD-8971-5FE926EF77C8}" type="pres">
      <dgm:prSet presAssocID="{B6C62C2F-D77D-4F92-B7FC-23D4EE4D2BBB}" presName="root2" presStyleCnt="0"/>
      <dgm:spPr/>
    </dgm:pt>
    <dgm:pt modelId="{AE685BAF-BB16-4C80-88BD-06E5582C057A}" type="pres">
      <dgm:prSet presAssocID="{B6C62C2F-D77D-4F92-B7FC-23D4EE4D2BBB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081588-93D5-4277-84CA-5C5F8BAF0F44}" type="pres">
      <dgm:prSet presAssocID="{B6C62C2F-D77D-4F92-B7FC-23D4EE4D2BBB}" presName="level3hierChild" presStyleCnt="0"/>
      <dgm:spPr/>
    </dgm:pt>
    <dgm:pt modelId="{7A81D3FD-0A9F-4101-8000-98AF79BB453E}" type="pres">
      <dgm:prSet presAssocID="{8E3F10CA-34EB-42B0-BCAA-E74A4C70064E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E7CE8D44-91C4-4C7E-8745-5499B599C442}" type="pres">
      <dgm:prSet presAssocID="{8E3F10CA-34EB-42B0-BCAA-E74A4C70064E}" presName="connTx" presStyleLbl="parChTrans1D3" presStyleIdx="4" presStyleCnt="6"/>
      <dgm:spPr/>
      <dgm:t>
        <a:bodyPr/>
        <a:lstStyle/>
        <a:p>
          <a:endParaRPr lang="es-ES"/>
        </a:p>
      </dgm:t>
    </dgm:pt>
    <dgm:pt modelId="{067B7ED8-EDA2-4B07-B9B0-CF50033D5B8B}" type="pres">
      <dgm:prSet presAssocID="{3341E332-EF78-470D-ACC9-EA79BFDAC6B4}" presName="root2" presStyleCnt="0"/>
      <dgm:spPr/>
    </dgm:pt>
    <dgm:pt modelId="{56CC0BDE-8E63-4D08-B5CE-113AF69A2D0F}" type="pres">
      <dgm:prSet presAssocID="{3341E332-EF78-470D-ACC9-EA79BFDAC6B4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2BA3A7-E000-4BE5-BB97-2B78A1AE61BB}" type="pres">
      <dgm:prSet presAssocID="{3341E332-EF78-470D-ACC9-EA79BFDAC6B4}" presName="level3hierChild" presStyleCnt="0"/>
      <dgm:spPr/>
    </dgm:pt>
    <dgm:pt modelId="{4E057F03-65FA-4EB3-A357-9ED93319818C}" type="pres">
      <dgm:prSet presAssocID="{1E7C3F02-7BDF-44CE-ABA8-9353E8BE1591}" presName="conn2-1" presStyleLbl="parChTrans1D2" presStyleIdx="4" presStyleCnt="5"/>
      <dgm:spPr/>
      <dgm:t>
        <a:bodyPr/>
        <a:lstStyle/>
        <a:p>
          <a:endParaRPr lang="es-ES"/>
        </a:p>
      </dgm:t>
    </dgm:pt>
    <dgm:pt modelId="{3F7FB14D-6658-4B94-9E51-AC1DC787C394}" type="pres">
      <dgm:prSet presAssocID="{1E7C3F02-7BDF-44CE-ABA8-9353E8BE1591}" presName="connTx" presStyleLbl="parChTrans1D2" presStyleIdx="4" presStyleCnt="5"/>
      <dgm:spPr/>
      <dgm:t>
        <a:bodyPr/>
        <a:lstStyle/>
        <a:p>
          <a:endParaRPr lang="es-ES"/>
        </a:p>
      </dgm:t>
    </dgm:pt>
    <dgm:pt modelId="{1705B077-83BD-48EB-8C49-439B6E4DC80A}" type="pres">
      <dgm:prSet presAssocID="{D3F57A8C-3714-42F7-BE50-A38D69D6155B}" presName="root2" presStyleCnt="0"/>
      <dgm:spPr/>
    </dgm:pt>
    <dgm:pt modelId="{71685073-2024-417A-BD3E-0933959EE298}" type="pres">
      <dgm:prSet presAssocID="{D3F57A8C-3714-42F7-BE50-A38D69D6155B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500BBD-1899-4672-BA8F-F5D95FA0D271}" type="pres">
      <dgm:prSet presAssocID="{D3F57A8C-3714-42F7-BE50-A38D69D6155B}" presName="level3hierChild" presStyleCnt="0"/>
      <dgm:spPr/>
    </dgm:pt>
    <dgm:pt modelId="{7D029351-EF16-4354-9137-4D186D419FCD}" type="pres">
      <dgm:prSet presAssocID="{B0550372-D3BB-43DA-8FDA-4E6C1CE1CD1D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F7F5866D-E209-4C65-B27A-E0B9D8F40F22}" type="pres">
      <dgm:prSet presAssocID="{B0550372-D3BB-43DA-8FDA-4E6C1CE1CD1D}" presName="connTx" presStyleLbl="parChTrans1D3" presStyleIdx="5" presStyleCnt="6"/>
      <dgm:spPr/>
      <dgm:t>
        <a:bodyPr/>
        <a:lstStyle/>
        <a:p>
          <a:endParaRPr lang="es-ES"/>
        </a:p>
      </dgm:t>
    </dgm:pt>
    <dgm:pt modelId="{99D625C8-091D-4594-BF3B-E6476FA3757E}" type="pres">
      <dgm:prSet presAssocID="{D4E50D24-7CDA-4347-BCBA-4FDC97EB8702}" presName="root2" presStyleCnt="0"/>
      <dgm:spPr/>
    </dgm:pt>
    <dgm:pt modelId="{157BCB0F-ADA4-4430-9E37-FBE31A2D1EC8}" type="pres">
      <dgm:prSet presAssocID="{D4E50D24-7CDA-4347-BCBA-4FDC97EB8702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E2377F-EE30-4603-A073-A322767B866C}" type="pres">
      <dgm:prSet presAssocID="{D4E50D24-7CDA-4347-BCBA-4FDC97EB8702}" presName="level3hierChild" presStyleCnt="0"/>
      <dgm:spPr/>
    </dgm:pt>
  </dgm:ptLst>
  <dgm:cxnLst>
    <dgm:cxn modelId="{49FE43E6-A621-46A3-8CD7-B0C4147A07F3}" type="presOf" srcId="{3341E332-EF78-470D-ACC9-EA79BFDAC6B4}" destId="{56CC0BDE-8E63-4D08-B5CE-113AF69A2D0F}" srcOrd="0" destOrd="0" presId="urn:microsoft.com/office/officeart/2005/8/layout/hierarchy2"/>
    <dgm:cxn modelId="{525864BF-666B-4CDB-B18B-F7B18813DF56}" type="presOf" srcId="{3C8C8CB6-5647-4386-8EA2-B2656C730948}" destId="{B83C3879-050A-48B4-A6F3-B2589F4173E7}" srcOrd="1" destOrd="0" presId="urn:microsoft.com/office/officeart/2005/8/layout/hierarchy2"/>
    <dgm:cxn modelId="{0931AC26-C42C-40B3-ACB6-28AC30A9C91B}" type="presOf" srcId="{1E7C3F02-7BDF-44CE-ABA8-9353E8BE1591}" destId="{3F7FB14D-6658-4B94-9E51-AC1DC787C394}" srcOrd="1" destOrd="0" presId="urn:microsoft.com/office/officeart/2005/8/layout/hierarchy2"/>
    <dgm:cxn modelId="{C86D4BC5-4A9A-47B2-BA00-367D9E01CF1F}" type="presOf" srcId="{D3F57A8C-3714-42F7-BE50-A38D69D6155B}" destId="{71685073-2024-417A-BD3E-0933959EE298}" srcOrd="0" destOrd="0" presId="urn:microsoft.com/office/officeart/2005/8/layout/hierarchy2"/>
    <dgm:cxn modelId="{44C32F28-003F-4D8E-B1CD-C2DD13B97486}" type="presOf" srcId="{5832B7BE-A2FF-4E79-99C7-087607B5A76D}" destId="{188B9B59-1472-4BBA-B882-BE98C9616AA0}" srcOrd="1" destOrd="0" presId="urn:microsoft.com/office/officeart/2005/8/layout/hierarchy2"/>
    <dgm:cxn modelId="{30025CCB-9411-41B7-96FE-BE9E4C86A837}" type="presOf" srcId="{5D9E097D-4C49-484E-B5A5-582DD81FDAE5}" destId="{5885A29D-8D89-4B0F-9087-0DD31FF3A358}" srcOrd="0" destOrd="0" presId="urn:microsoft.com/office/officeart/2005/8/layout/hierarchy2"/>
    <dgm:cxn modelId="{E5CC3F12-633C-451D-990D-F36B7128EDF2}" srcId="{B8CD5361-14D6-45C2-9043-3D33ACA6DD3E}" destId="{4B830A4C-99FA-45DC-9454-E233EE2FEE04}" srcOrd="0" destOrd="0" parTransId="{5832B7BE-A2FF-4E79-99C7-087607B5A76D}" sibTransId="{7BE72AFB-745D-4284-8A4E-EC330991A425}"/>
    <dgm:cxn modelId="{2F4F8F2E-C5E3-41AC-A36D-55C488C04806}" type="presOf" srcId="{3C8C8CB6-5647-4386-8EA2-B2656C730948}" destId="{C0DCB25D-14C8-4FD0-BF8E-3988E8DF322C}" srcOrd="0" destOrd="0" presId="urn:microsoft.com/office/officeart/2005/8/layout/hierarchy2"/>
    <dgm:cxn modelId="{8054CE79-D8D2-4668-A3BA-9E27E47D8E9E}" type="presOf" srcId="{487E1893-1850-404C-B659-3DAA6BDB92F0}" destId="{89B660C2-B1B9-4A16-BDEF-1D06B86EDC39}" srcOrd="0" destOrd="0" presId="urn:microsoft.com/office/officeart/2005/8/layout/hierarchy2"/>
    <dgm:cxn modelId="{DAECC7E2-74A9-48D3-8015-1DB966DECA27}" type="presOf" srcId="{B0550372-D3BB-43DA-8FDA-4E6C1CE1CD1D}" destId="{7D029351-EF16-4354-9137-4D186D419FCD}" srcOrd="0" destOrd="0" presId="urn:microsoft.com/office/officeart/2005/8/layout/hierarchy2"/>
    <dgm:cxn modelId="{70BDACCC-3C60-4822-B71F-FBEF79FDBBBA}" type="presOf" srcId="{82F539F7-F252-4D89-9611-B3F16E944588}" destId="{CAD0F51B-27BC-4761-8284-07E284BD4B96}" srcOrd="0" destOrd="0" presId="urn:microsoft.com/office/officeart/2005/8/layout/hierarchy2"/>
    <dgm:cxn modelId="{3F11BC62-8128-4718-A37D-AFA3D97F467D}" type="presOf" srcId="{B6C62C2F-D77D-4F92-B7FC-23D4EE4D2BBB}" destId="{AE685BAF-BB16-4C80-88BD-06E5582C057A}" srcOrd="0" destOrd="0" presId="urn:microsoft.com/office/officeart/2005/8/layout/hierarchy2"/>
    <dgm:cxn modelId="{8C5C7209-DB9C-4F86-AAFA-28AD66AAFFF1}" type="presOf" srcId="{31A16688-64BE-4183-B0BE-ECB8A4FDC50B}" destId="{5279E278-8431-45AC-B7B7-406459DE1969}" srcOrd="1" destOrd="0" presId="urn:microsoft.com/office/officeart/2005/8/layout/hierarchy2"/>
    <dgm:cxn modelId="{EE5AC896-2B01-4E21-BC0C-15AC343CF2B3}" srcId="{A57A0EEC-5119-4FB9-954C-6EAE23BCE234}" destId="{3341E332-EF78-470D-ACC9-EA79BFDAC6B4}" srcOrd="1" destOrd="0" parTransId="{8E3F10CA-34EB-42B0-BCAA-E74A4C70064E}" sibTransId="{150A46EE-7BEC-452D-B8CE-1BA09357C1F2}"/>
    <dgm:cxn modelId="{46BDD659-C123-4BBF-8EB5-AAF388FEF1F1}" srcId="{A71EECEF-0351-4154-9A5C-801FA7BF8EC3}" destId="{487E1893-1850-404C-B659-3DAA6BDB92F0}" srcOrd="2" destOrd="0" parTransId="{0BDB2665-1905-415A-86EB-6EE7BE3B6AF6}" sibTransId="{C19AFAA9-8881-49EB-A8F9-33417FC551DB}"/>
    <dgm:cxn modelId="{DDA86709-2746-449E-863F-F812FC23ADC0}" type="presOf" srcId="{6821A13E-7C2D-4271-A7B2-56A4D41B7C7E}" destId="{7C0597AF-8EAC-4979-95E7-B6C2B27F377F}" srcOrd="1" destOrd="0" presId="urn:microsoft.com/office/officeart/2005/8/layout/hierarchy2"/>
    <dgm:cxn modelId="{28C2F1E4-76BA-4FB8-A05C-839AFAB68C0F}" type="presOf" srcId="{BBD6BA88-F0C7-407A-A652-69E307939656}" destId="{A7D28D0C-4BEA-4C9C-BA1C-D1770C07FB83}" srcOrd="0" destOrd="0" presId="urn:microsoft.com/office/officeart/2005/8/layout/hierarchy2"/>
    <dgm:cxn modelId="{5F2A1E77-1024-41D9-A2E5-6644914326D2}" type="presOf" srcId="{6821A13E-7C2D-4271-A7B2-56A4D41B7C7E}" destId="{5A91D0F5-C50E-4419-920A-43DF9EF4BD3C}" srcOrd="0" destOrd="0" presId="urn:microsoft.com/office/officeart/2005/8/layout/hierarchy2"/>
    <dgm:cxn modelId="{62C323AF-B89F-450D-8959-397CE5128822}" type="presOf" srcId="{B8CD5361-14D6-45C2-9043-3D33ACA6DD3E}" destId="{340B943E-713B-472B-B0B1-310F6D940EC3}" srcOrd="0" destOrd="0" presId="urn:microsoft.com/office/officeart/2005/8/layout/hierarchy2"/>
    <dgm:cxn modelId="{4F37A470-E068-4CB1-86F9-6AC12390A23F}" type="presOf" srcId="{CB17DEE9-F2A3-47CC-985F-A0D34A97D3A4}" destId="{95513D14-EC5E-4830-AD0F-5B1F41C8BE83}" srcOrd="0" destOrd="0" presId="urn:microsoft.com/office/officeart/2005/8/layout/hierarchy2"/>
    <dgm:cxn modelId="{FAF14D93-524A-402E-9221-E4B0B60389D9}" srcId="{A71EECEF-0351-4154-9A5C-801FA7BF8EC3}" destId="{B8CD5361-14D6-45C2-9043-3D33ACA6DD3E}" srcOrd="1" destOrd="0" parTransId="{82F539F7-F252-4D89-9611-B3F16E944588}" sibTransId="{FBA2E6FB-5A76-4A93-8EC3-A594B9023884}"/>
    <dgm:cxn modelId="{920B4C37-84A3-4550-969E-FF73FEF69470}" type="presOf" srcId="{82F539F7-F252-4D89-9611-B3F16E944588}" destId="{B42B6682-BB9D-4A48-9BB6-1F4763D99158}" srcOrd="1" destOrd="0" presId="urn:microsoft.com/office/officeart/2005/8/layout/hierarchy2"/>
    <dgm:cxn modelId="{9192D4D6-1719-4705-8B74-CC20D1EA7E55}" srcId="{A57A0EEC-5119-4FB9-954C-6EAE23BCE234}" destId="{B6C62C2F-D77D-4F92-B7FC-23D4EE4D2BBB}" srcOrd="0" destOrd="0" parTransId="{6821A13E-7C2D-4271-A7B2-56A4D41B7C7E}" sibTransId="{5D644BE5-F508-4C45-8415-19894F042D8E}"/>
    <dgm:cxn modelId="{B0090930-76A3-435C-AF9D-27551E11A846}" type="presOf" srcId="{1938D176-6B8A-434C-8746-85B3248BBC49}" destId="{84350050-D091-49F9-924A-9C975FEEA974}" srcOrd="0" destOrd="0" presId="urn:microsoft.com/office/officeart/2005/8/layout/hierarchy2"/>
    <dgm:cxn modelId="{45828496-F62E-4B5E-9795-0C87A6CFE29B}" srcId="{A71EECEF-0351-4154-9A5C-801FA7BF8EC3}" destId="{D3F57A8C-3714-42F7-BE50-A38D69D6155B}" srcOrd="4" destOrd="0" parTransId="{1E7C3F02-7BDF-44CE-ABA8-9353E8BE1591}" sibTransId="{C764115E-A3BD-4DDC-825A-9D5203ED739A}"/>
    <dgm:cxn modelId="{46C54002-4E61-437F-B64E-130AD05564BE}" type="presOf" srcId="{8E3F10CA-34EB-42B0-BCAA-E74A4C70064E}" destId="{7A81D3FD-0A9F-4101-8000-98AF79BB453E}" srcOrd="0" destOrd="0" presId="urn:microsoft.com/office/officeart/2005/8/layout/hierarchy2"/>
    <dgm:cxn modelId="{C70E17F4-AA34-4659-A521-E05E90A0EB3E}" type="presOf" srcId="{8E3F10CA-34EB-42B0-BCAA-E74A4C70064E}" destId="{E7CE8D44-91C4-4C7E-8745-5499B599C442}" srcOrd="1" destOrd="0" presId="urn:microsoft.com/office/officeart/2005/8/layout/hierarchy2"/>
    <dgm:cxn modelId="{5A2A8F3E-E0C6-47C0-AE03-71817E553747}" type="presOf" srcId="{4B830A4C-99FA-45DC-9454-E233EE2FEE04}" destId="{0BE2B656-8A49-4113-94E6-D54FCE11A7F4}" srcOrd="0" destOrd="0" presId="urn:microsoft.com/office/officeart/2005/8/layout/hierarchy2"/>
    <dgm:cxn modelId="{7B9C342C-B08D-4DC5-96D9-A381E3BFD764}" type="presOf" srcId="{B0550372-D3BB-43DA-8FDA-4E6C1CE1CD1D}" destId="{F7F5866D-E209-4C65-B27A-E0B9D8F40F22}" srcOrd="1" destOrd="0" presId="urn:microsoft.com/office/officeart/2005/8/layout/hierarchy2"/>
    <dgm:cxn modelId="{B265B0C6-063A-4233-A420-11E71FDF9751}" type="presOf" srcId="{79E64847-9437-4F10-AC5B-4BAC6169F07A}" destId="{EAB2A0A3-4741-4475-B09E-0833B6FE2DF3}" srcOrd="0" destOrd="0" presId="urn:microsoft.com/office/officeart/2005/8/layout/hierarchy2"/>
    <dgm:cxn modelId="{6FA7867E-1315-46A5-A1C7-65B3B30EAA0F}" type="presOf" srcId="{A71EECEF-0351-4154-9A5C-801FA7BF8EC3}" destId="{E4705F8C-293D-4AB3-979A-D276BD3ACC80}" srcOrd="0" destOrd="0" presId="urn:microsoft.com/office/officeart/2005/8/layout/hierarchy2"/>
    <dgm:cxn modelId="{BAF2C4D8-6806-40A2-BE64-FCE72109AD7B}" type="presOf" srcId="{0BDB2665-1905-415A-86EB-6EE7BE3B6AF6}" destId="{1C06EEA6-0CFC-4A95-AD0B-2405464D8410}" srcOrd="0" destOrd="0" presId="urn:microsoft.com/office/officeart/2005/8/layout/hierarchy2"/>
    <dgm:cxn modelId="{DBC52602-9A05-4BBB-8F46-04BAEED5833C}" type="presOf" srcId="{CB17DEE9-F2A3-47CC-985F-A0D34A97D3A4}" destId="{D20FE8D8-53D3-43BC-A6D8-784E10F514C3}" srcOrd="1" destOrd="0" presId="urn:microsoft.com/office/officeart/2005/8/layout/hierarchy2"/>
    <dgm:cxn modelId="{D6B09B8A-E73F-467B-8042-CE2A0D8025C6}" srcId="{5D9E097D-4C49-484E-B5A5-582DD81FDAE5}" destId="{1938D176-6B8A-434C-8746-85B3248BBC49}" srcOrd="0" destOrd="0" parTransId="{3C8C8CB6-5647-4386-8EA2-B2656C730948}" sibTransId="{0F56E2CB-C87B-40C7-8E32-66A4C12590E5}"/>
    <dgm:cxn modelId="{82333F3A-2CF8-4417-BF8D-47DE17E325C2}" type="presOf" srcId="{0BDB2665-1905-415A-86EB-6EE7BE3B6AF6}" destId="{A0AC2768-BF91-43F5-BE6C-B2848700207E}" srcOrd="1" destOrd="0" presId="urn:microsoft.com/office/officeart/2005/8/layout/hierarchy2"/>
    <dgm:cxn modelId="{81DAB717-B833-41FD-9B93-AD89C7CF3683}" type="presOf" srcId="{A57A0EEC-5119-4FB9-954C-6EAE23BCE234}" destId="{524D64E3-9185-4016-B169-E7097CBE04A8}" srcOrd="0" destOrd="0" presId="urn:microsoft.com/office/officeart/2005/8/layout/hierarchy2"/>
    <dgm:cxn modelId="{ACA453F3-345A-4061-A238-2E173B73E7B2}" type="presOf" srcId="{BBD6BA88-F0C7-407A-A652-69E307939656}" destId="{750C101C-71FD-4318-926C-46A638D1ECF3}" srcOrd="1" destOrd="0" presId="urn:microsoft.com/office/officeart/2005/8/layout/hierarchy2"/>
    <dgm:cxn modelId="{8A166B0F-53B7-4CDC-BCAB-EB67BCD4D4B6}" srcId="{D3F57A8C-3714-42F7-BE50-A38D69D6155B}" destId="{D4E50D24-7CDA-4347-BCBA-4FDC97EB8702}" srcOrd="0" destOrd="0" parTransId="{B0550372-D3BB-43DA-8FDA-4E6C1CE1CD1D}" sibTransId="{59C355D9-4ED3-429C-9E33-78FF33CB8529}"/>
    <dgm:cxn modelId="{8B85E66D-0E1F-4693-A9A4-2A735974DD27}" type="presOf" srcId="{1E7C3F02-7BDF-44CE-ABA8-9353E8BE1591}" destId="{4E057F03-65FA-4EB3-A357-9ED93319818C}" srcOrd="0" destOrd="0" presId="urn:microsoft.com/office/officeart/2005/8/layout/hierarchy2"/>
    <dgm:cxn modelId="{EA98E7FA-94E8-4C2D-864C-4776C1603DA3}" type="presOf" srcId="{D4E50D24-7CDA-4347-BCBA-4FDC97EB8702}" destId="{157BCB0F-ADA4-4430-9E37-FBE31A2D1EC8}" srcOrd="0" destOrd="0" presId="urn:microsoft.com/office/officeart/2005/8/layout/hierarchy2"/>
    <dgm:cxn modelId="{F32FEA52-14AC-4B7D-91A1-79D22C3E60EA}" type="presOf" srcId="{31A16688-64BE-4183-B0BE-ECB8A4FDC50B}" destId="{30360920-0CA3-40A6-9046-5D9873EA4D21}" srcOrd="0" destOrd="0" presId="urn:microsoft.com/office/officeart/2005/8/layout/hierarchy2"/>
    <dgm:cxn modelId="{F3153F7E-3EB4-4323-9AE7-64CABF0B974C}" type="presOf" srcId="{AC269252-C3FB-4C86-9C5C-1F87495F7626}" destId="{7CE8A4F8-BED8-4B6A-926B-712B3739A12E}" srcOrd="0" destOrd="0" presId="urn:microsoft.com/office/officeart/2005/8/layout/hierarchy2"/>
    <dgm:cxn modelId="{59017998-0F02-4C3A-96F5-76DA84ED9FE5}" srcId="{AC269252-C3FB-4C86-9C5C-1F87495F7626}" destId="{A71EECEF-0351-4154-9A5C-801FA7BF8EC3}" srcOrd="0" destOrd="0" parTransId="{6EE91B07-F227-4E88-B2F2-0F2393D99ECD}" sibTransId="{499356C5-5361-4F61-A2F9-34E84AD5BC6C}"/>
    <dgm:cxn modelId="{30A22077-1AE6-4A1B-9F28-F8667D38F35B}" type="presOf" srcId="{5832B7BE-A2FF-4E79-99C7-087607B5A76D}" destId="{7B5A8A38-5506-4E22-A11A-FF1063F8B43D}" srcOrd="0" destOrd="0" presId="urn:microsoft.com/office/officeart/2005/8/layout/hierarchy2"/>
    <dgm:cxn modelId="{50CAFB47-08F2-4BA0-9447-ABC5639EC10D}" srcId="{A71EECEF-0351-4154-9A5C-801FA7BF8EC3}" destId="{5D9E097D-4C49-484E-B5A5-582DD81FDAE5}" srcOrd="0" destOrd="0" parTransId="{31A16688-64BE-4183-B0BE-ECB8A4FDC50B}" sibTransId="{08F07671-05EA-411A-BDD7-C940C852EB86}"/>
    <dgm:cxn modelId="{D3E64D8B-536D-48A3-8257-902DFFC6731C}" srcId="{487E1893-1850-404C-B659-3DAA6BDB92F0}" destId="{79E64847-9437-4F10-AC5B-4BAC6169F07A}" srcOrd="0" destOrd="0" parTransId="{CB17DEE9-F2A3-47CC-985F-A0D34A97D3A4}" sibTransId="{67E285CC-E7B3-4581-B1B7-6B719D1A98C3}"/>
    <dgm:cxn modelId="{B1EB963E-7558-4093-8F9A-E150E02A6DE8}" srcId="{A71EECEF-0351-4154-9A5C-801FA7BF8EC3}" destId="{A57A0EEC-5119-4FB9-954C-6EAE23BCE234}" srcOrd="3" destOrd="0" parTransId="{BBD6BA88-F0C7-407A-A652-69E307939656}" sibTransId="{C8CA5BC2-7F57-4DE1-BAEF-7ACB454AA456}"/>
    <dgm:cxn modelId="{6F6677F1-1244-42AC-B7F3-70D78CC2FCA8}" type="presParOf" srcId="{7CE8A4F8-BED8-4B6A-926B-712B3739A12E}" destId="{333D1225-7CC7-4DAE-8244-1D84178D0794}" srcOrd="0" destOrd="0" presId="urn:microsoft.com/office/officeart/2005/8/layout/hierarchy2"/>
    <dgm:cxn modelId="{EEEF7CBB-502D-494C-946A-A0B3C04C2206}" type="presParOf" srcId="{333D1225-7CC7-4DAE-8244-1D84178D0794}" destId="{E4705F8C-293D-4AB3-979A-D276BD3ACC80}" srcOrd="0" destOrd="0" presId="urn:microsoft.com/office/officeart/2005/8/layout/hierarchy2"/>
    <dgm:cxn modelId="{6F98B22D-B7A1-4600-85FA-6781ED1E29CF}" type="presParOf" srcId="{333D1225-7CC7-4DAE-8244-1D84178D0794}" destId="{162BB2F0-8FBD-4658-B342-F5534A04E82C}" srcOrd="1" destOrd="0" presId="urn:microsoft.com/office/officeart/2005/8/layout/hierarchy2"/>
    <dgm:cxn modelId="{4F689D76-1F49-40B8-A82D-76506CCB9BEB}" type="presParOf" srcId="{162BB2F0-8FBD-4658-B342-F5534A04E82C}" destId="{30360920-0CA3-40A6-9046-5D9873EA4D21}" srcOrd="0" destOrd="0" presId="urn:microsoft.com/office/officeart/2005/8/layout/hierarchy2"/>
    <dgm:cxn modelId="{76890F07-8464-4F49-9080-06C827058240}" type="presParOf" srcId="{30360920-0CA3-40A6-9046-5D9873EA4D21}" destId="{5279E278-8431-45AC-B7B7-406459DE1969}" srcOrd="0" destOrd="0" presId="urn:microsoft.com/office/officeart/2005/8/layout/hierarchy2"/>
    <dgm:cxn modelId="{A6A2C3B6-0164-4B83-8BE7-52CC201618C8}" type="presParOf" srcId="{162BB2F0-8FBD-4658-B342-F5534A04E82C}" destId="{BA63854F-E185-4CF2-9979-51A657F9C3D1}" srcOrd="1" destOrd="0" presId="urn:microsoft.com/office/officeart/2005/8/layout/hierarchy2"/>
    <dgm:cxn modelId="{E4514D7E-1F52-40AD-8669-5E4D0A22D070}" type="presParOf" srcId="{BA63854F-E185-4CF2-9979-51A657F9C3D1}" destId="{5885A29D-8D89-4B0F-9087-0DD31FF3A358}" srcOrd="0" destOrd="0" presId="urn:microsoft.com/office/officeart/2005/8/layout/hierarchy2"/>
    <dgm:cxn modelId="{6F14266B-2787-45E9-9839-153AE12A1A51}" type="presParOf" srcId="{BA63854F-E185-4CF2-9979-51A657F9C3D1}" destId="{3DA0F9CF-A5BE-4F02-B24C-C211D250F02E}" srcOrd="1" destOrd="0" presId="urn:microsoft.com/office/officeart/2005/8/layout/hierarchy2"/>
    <dgm:cxn modelId="{80A21E1C-5505-4D77-AC63-EAA3E6B66BCD}" type="presParOf" srcId="{3DA0F9CF-A5BE-4F02-B24C-C211D250F02E}" destId="{C0DCB25D-14C8-4FD0-BF8E-3988E8DF322C}" srcOrd="0" destOrd="0" presId="urn:microsoft.com/office/officeart/2005/8/layout/hierarchy2"/>
    <dgm:cxn modelId="{A076E881-83FE-4476-98BC-5209842EE128}" type="presParOf" srcId="{C0DCB25D-14C8-4FD0-BF8E-3988E8DF322C}" destId="{B83C3879-050A-48B4-A6F3-B2589F4173E7}" srcOrd="0" destOrd="0" presId="urn:microsoft.com/office/officeart/2005/8/layout/hierarchy2"/>
    <dgm:cxn modelId="{A9849167-0954-4504-A60C-B358E16F32C0}" type="presParOf" srcId="{3DA0F9CF-A5BE-4F02-B24C-C211D250F02E}" destId="{622816B1-8452-43E0-89A1-98A0326B4492}" srcOrd="1" destOrd="0" presId="urn:microsoft.com/office/officeart/2005/8/layout/hierarchy2"/>
    <dgm:cxn modelId="{871BB4A5-BE2C-43F0-913D-F105B1388DB7}" type="presParOf" srcId="{622816B1-8452-43E0-89A1-98A0326B4492}" destId="{84350050-D091-49F9-924A-9C975FEEA974}" srcOrd="0" destOrd="0" presId="urn:microsoft.com/office/officeart/2005/8/layout/hierarchy2"/>
    <dgm:cxn modelId="{CA7085F1-CFFE-4AA1-AEC8-148451F0AE7B}" type="presParOf" srcId="{622816B1-8452-43E0-89A1-98A0326B4492}" destId="{377C2556-84C3-4A1E-A896-D997742E0D17}" srcOrd="1" destOrd="0" presId="urn:microsoft.com/office/officeart/2005/8/layout/hierarchy2"/>
    <dgm:cxn modelId="{5C13EAA3-6D6A-4700-B510-946781A45959}" type="presParOf" srcId="{162BB2F0-8FBD-4658-B342-F5534A04E82C}" destId="{CAD0F51B-27BC-4761-8284-07E284BD4B96}" srcOrd="2" destOrd="0" presId="urn:microsoft.com/office/officeart/2005/8/layout/hierarchy2"/>
    <dgm:cxn modelId="{58A9035F-C0F5-471B-9442-1EEF2F0C51CB}" type="presParOf" srcId="{CAD0F51B-27BC-4761-8284-07E284BD4B96}" destId="{B42B6682-BB9D-4A48-9BB6-1F4763D99158}" srcOrd="0" destOrd="0" presId="urn:microsoft.com/office/officeart/2005/8/layout/hierarchy2"/>
    <dgm:cxn modelId="{E10E4C10-EC7F-40AD-A104-4EC3BCC898EA}" type="presParOf" srcId="{162BB2F0-8FBD-4658-B342-F5534A04E82C}" destId="{BA6F9352-F2D7-4324-809F-90F72D46AE38}" srcOrd="3" destOrd="0" presId="urn:microsoft.com/office/officeart/2005/8/layout/hierarchy2"/>
    <dgm:cxn modelId="{D04FC08B-8134-4274-8A1A-F05AE1117921}" type="presParOf" srcId="{BA6F9352-F2D7-4324-809F-90F72D46AE38}" destId="{340B943E-713B-472B-B0B1-310F6D940EC3}" srcOrd="0" destOrd="0" presId="urn:microsoft.com/office/officeart/2005/8/layout/hierarchy2"/>
    <dgm:cxn modelId="{1512B24B-38F2-4019-B73A-90255D49272B}" type="presParOf" srcId="{BA6F9352-F2D7-4324-809F-90F72D46AE38}" destId="{5C4063B7-78A6-412F-88D8-CBD2BCECD8F7}" srcOrd="1" destOrd="0" presId="urn:microsoft.com/office/officeart/2005/8/layout/hierarchy2"/>
    <dgm:cxn modelId="{9FF18B1D-8B57-4553-9EA8-3788AB464634}" type="presParOf" srcId="{5C4063B7-78A6-412F-88D8-CBD2BCECD8F7}" destId="{7B5A8A38-5506-4E22-A11A-FF1063F8B43D}" srcOrd="0" destOrd="0" presId="urn:microsoft.com/office/officeart/2005/8/layout/hierarchy2"/>
    <dgm:cxn modelId="{4F88633B-012A-48C0-BC02-D5C9BA6369DE}" type="presParOf" srcId="{7B5A8A38-5506-4E22-A11A-FF1063F8B43D}" destId="{188B9B59-1472-4BBA-B882-BE98C9616AA0}" srcOrd="0" destOrd="0" presId="urn:microsoft.com/office/officeart/2005/8/layout/hierarchy2"/>
    <dgm:cxn modelId="{5FA57C61-239A-410E-98D8-8577FB570726}" type="presParOf" srcId="{5C4063B7-78A6-412F-88D8-CBD2BCECD8F7}" destId="{9E98AD7A-2426-4B0C-A0CE-2555520A5E36}" srcOrd="1" destOrd="0" presId="urn:microsoft.com/office/officeart/2005/8/layout/hierarchy2"/>
    <dgm:cxn modelId="{31E1E703-DC42-416D-A505-8EE01C81C54A}" type="presParOf" srcId="{9E98AD7A-2426-4B0C-A0CE-2555520A5E36}" destId="{0BE2B656-8A49-4113-94E6-D54FCE11A7F4}" srcOrd="0" destOrd="0" presId="urn:microsoft.com/office/officeart/2005/8/layout/hierarchy2"/>
    <dgm:cxn modelId="{77EC5978-0E0F-4719-955B-46C743BD3356}" type="presParOf" srcId="{9E98AD7A-2426-4B0C-A0CE-2555520A5E36}" destId="{CDA4F10E-E9EC-4208-8634-9688D9038836}" srcOrd="1" destOrd="0" presId="urn:microsoft.com/office/officeart/2005/8/layout/hierarchy2"/>
    <dgm:cxn modelId="{332352B3-5745-4342-95A0-06BD2887B94B}" type="presParOf" srcId="{162BB2F0-8FBD-4658-B342-F5534A04E82C}" destId="{1C06EEA6-0CFC-4A95-AD0B-2405464D8410}" srcOrd="4" destOrd="0" presId="urn:microsoft.com/office/officeart/2005/8/layout/hierarchy2"/>
    <dgm:cxn modelId="{A89676E5-832D-4591-B124-7D2B39CAD9F1}" type="presParOf" srcId="{1C06EEA6-0CFC-4A95-AD0B-2405464D8410}" destId="{A0AC2768-BF91-43F5-BE6C-B2848700207E}" srcOrd="0" destOrd="0" presId="urn:microsoft.com/office/officeart/2005/8/layout/hierarchy2"/>
    <dgm:cxn modelId="{235D3504-2453-49E6-870B-D12D3F5D64B6}" type="presParOf" srcId="{162BB2F0-8FBD-4658-B342-F5534A04E82C}" destId="{BFAD8518-94AF-44F7-98BD-90BA6C5D8DB1}" srcOrd="5" destOrd="0" presId="urn:microsoft.com/office/officeart/2005/8/layout/hierarchy2"/>
    <dgm:cxn modelId="{5F3222AF-E39D-4285-8817-47241B87EF01}" type="presParOf" srcId="{BFAD8518-94AF-44F7-98BD-90BA6C5D8DB1}" destId="{89B660C2-B1B9-4A16-BDEF-1D06B86EDC39}" srcOrd="0" destOrd="0" presId="urn:microsoft.com/office/officeart/2005/8/layout/hierarchy2"/>
    <dgm:cxn modelId="{47120613-374A-4756-9011-FB0AB283EA26}" type="presParOf" srcId="{BFAD8518-94AF-44F7-98BD-90BA6C5D8DB1}" destId="{B27AEEE9-9167-4A7F-8FB4-0019557BB92F}" srcOrd="1" destOrd="0" presId="urn:microsoft.com/office/officeart/2005/8/layout/hierarchy2"/>
    <dgm:cxn modelId="{9BE1C3D7-6AE0-4D4A-ACA3-D4B27B2CCB2F}" type="presParOf" srcId="{B27AEEE9-9167-4A7F-8FB4-0019557BB92F}" destId="{95513D14-EC5E-4830-AD0F-5B1F41C8BE83}" srcOrd="0" destOrd="0" presId="urn:microsoft.com/office/officeart/2005/8/layout/hierarchy2"/>
    <dgm:cxn modelId="{A39F5289-357B-4F37-8CC3-E56545AC8681}" type="presParOf" srcId="{95513D14-EC5E-4830-AD0F-5B1F41C8BE83}" destId="{D20FE8D8-53D3-43BC-A6D8-784E10F514C3}" srcOrd="0" destOrd="0" presId="urn:microsoft.com/office/officeart/2005/8/layout/hierarchy2"/>
    <dgm:cxn modelId="{E65AAE16-A00F-4B0D-8D7D-56917098D96A}" type="presParOf" srcId="{B27AEEE9-9167-4A7F-8FB4-0019557BB92F}" destId="{13919D94-1185-4472-A88B-7AC3592D9927}" srcOrd="1" destOrd="0" presId="urn:microsoft.com/office/officeart/2005/8/layout/hierarchy2"/>
    <dgm:cxn modelId="{AE08168B-EDB8-44AA-9CFF-728D3988350A}" type="presParOf" srcId="{13919D94-1185-4472-A88B-7AC3592D9927}" destId="{EAB2A0A3-4741-4475-B09E-0833B6FE2DF3}" srcOrd="0" destOrd="0" presId="urn:microsoft.com/office/officeart/2005/8/layout/hierarchy2"/>
    <dgm:cxn modelId="{6FB1D4AD-3D18-440B-BFD2-DCDC3D65562C}" type="presParOf" srcId="{13919D94-1185-4472-A88B-7AC3592D9927}" destId="{C43ADDA9-5E7A-43BE-B23B-FC0AE1D8B654}" srcOrd="1" destOrd="0" presId="urn:microsoft.com/office/officeart/2005/8/layout/hierarchy2"/>
    <dgm:cxn modelId="{72C51499-A43D-46F0-93AD-1DB5524202C0}" type="presParOf" srcId="{162BB2F0-8FBD-4658-B342-F5534A04E82C}" destId="{A7D28D0C-4BEA-4C9C-BA1C-D1770C07FB83}" srcOrd="6" destOrd="0" presId="urn:microsoft.com/office/officeart/2005/8/layout/hierarchy2"/>
    <dgm:cxn modelId="{5E9116B2-3B4C-47BD-9EF3-AFD88DC5ABF0}" type="presParOf" srcId="{A7D28D0C-4BEA-4C9C-BA1C-D1770C07FB83}" destId="{750C101C-71FD-4318-926C-46A638D1ECF3}" srcOrd="0" destOrd="0" presId="urn:microsoft.com/office/officeart/2005/8/layout/hierarchy2"/>
    <dgm:cxn modelId="{66C2BBB2-325E-4CF5-A340-8474B5DA3D4B}" type="presParOf" srcId="{162BB2F0-8FBD-4658-B342-F5534A04E82C}" destId="{B335AD74-BB96-4D48-A3D6-D01356C22F39}" srcOrd="7" destOrd="0" presId="urn:microsoft.com/office/officeart/2005/8/layout/hierarchy2"/>
    <dgm:cxn modelId="{2559ED56-2B67-46A6-B95E-C5DEC2E1CEB5}" type="presParOf" srcId="{B335AD74-BB96-4D48-A3D6-D01356C22F39}" destId="{524D64E3-9185-4016-B169-E7097CBE04A8}" srcOrd="0" destOrd="0" presId="urn:microsoft.com/office/officeart/2005/8/layout/hierarchy2"/>
    <dgm:cxn modelId="{1F73D080-E325-475F-A7D3-8A1474B5F42F}" type="presParOf" srcId="{B335AD74-BB96-4D48-A3D6-D01356C22F39}" destId="{2AABEA35-93FC-4F20-95F2-696375869145}" srcOrd="1" destOrd="0" presId="urn:microsoft.com/office/officeart/2005/8/layout/hierarchy2"/>
    <dgm:cxn modelId="{A7C59F58-0449-4533-B6F4-81A02F93F4B5}" type="presParOf" srcId="{2AABEA35-93FC-4F20-95F2-696375869145}" destId="{5A91D0F5-C50E-4419-920A-43DF9EF4BD3C}" srcOrd="0" destOrd="0" presId="urn:microsoft.com/office/officeart/2005/8/layout/hierarchy2"/>
    <dgm:cxn modelId="{BA8FA3C4-8F56-4366-A3EA-70A27DA716E9}" type="presParOf" srcId="{5A91D0F5-C50E-4419-920A-43DF9EF4BD3C}" destId="{7C0597AF-8EAC-4979-95E7-B6C2B27F377F}" srcOrd="0" destOrd="0" presId="urn:microsoft.com/office/officeart/2005/8/layout/hierarchy2"/>
    <dgm:cxn modelId="{F9760319-65F4-4CF7-A434-D6F3B4CF6438}" type="presParOf" srcId="{2AABEA35-93FC-4F20-95F2-696375869145}" destId="{AB6ED76A-0626-4EFD-8971-5FE926EF77C8}" srcOrd="1" destOrd="0" presId="urn:microsoft.com/office/officeart/2005/8/layout/hierarchy2"/>
    <dgm:cxn modelId="{D3861471-6B06-49EF-8E8E-A2E3D27E8D51}" type="presParOf" srcId="{AB6ED76A-0626-4EFD-8971-5FE926EF77C8}" destId="{AE685BAF-BB16-4C80-88BD-06E5582C057A}" srcOrd="0" destOrd="0" presId="urn:microsoft.com/office/officeart/2005/8/layout/hierarchy2"/>
    <dgm:cxn modelId="{5179D7A5-27DE-484C-992D-DBB0B2BDA525}" type="presParOf" srcId="{AB6ED76A-0626-4EFD-8971-5FE926EF77C8}" destId="{D3081588-93D5-4277-84CA-5C5F8BAF0F44}" srcOrd="1" destOrd="0" presId="urn:microsoft.com/office/officeart/2005/8/layout/hierarchy2"/>
    <dgm:cxn modelId="{89DE518F-6566-42B2-BEC4-CEF1BE8B83FE}" type="presParOf" srcId="{2AABEA35-93FC-4F20-95F2-696375869145}" destId="{7A81D3FD-0A9F-4101-8000-98AF79BB453E}" srcOrd="2" destOrd="0" presId="urn:microsoft.com/office/officeart/2005/8/layout/hierarchy2"/>
    <dgm:cxn modelId="{632D37F4-9894-42C6-8E69-E5BA9386C1F8}" type="presParOf" srcId="{7A81D3FD-0A9F-4101-8000-98AF79BB453E}" destId="{E7CE8D44-91C4-4C7E-8745-5499B599C442}" srcOrd="0" destOrd="0" presId="urn:microsoft.com/office/officeart/2005/8/layout/hierarchy2"/>
    <dgm:cxn modelId="{F2BAA566-3487-4011-B566-71336F52B3A1}" type="presParOf" srcId="{2AABEA35-93FC-4F20-95F2-696375869145}" destId="{067B7ED8-EDA2-4B07-B9B0-CF50033D5B8B}" srcOrd="3" destOrd="0" presId="urn:microsoft.com/office/officeart/2005/8/layout/hierarchy2"/>
    <dgm:cxn modelId="{0F53483E-8FF5-4E42-A262-6C3877B37C2E}" type="presParOf" srcId="{067B7ED8-EDA2-4B07-B9B0-CF50033D5B8B}" destId="{56CC0BDE-8E63-4D08-B5CE-113AF69A2D0F}" srcOrd="0" destOrd="0" presId="urn:microsoft.com/office/officeart/2005/8/layout/hierarchy2"/>
    <dgm:cxn modelId="{DBC28655-C51E-451D-B00F-1D9FE8315C80}" type="presParOf" srcId="{067B7ED8-EDA2-4B07-B9B0-CF50033D5B8B}" destId="{F12BA3A7-E000-4BE5-BB97-2B78A1AE61BB}" srcOrd="1" destOrd="0" presId="urn:microsoft.com/office/officeart/2005/8/layout/hierarchy2"/>
    <dgm:cxn modelId="{AF986578-4974-4067-819E-76D6D0E8CDFC}" type="presParOf" srcId="{162BB2F0-8FBD-4658-B342-F5534A04E82C}" destId="{4E057F03-65FA-4EB3-A357-9ED93319818C}" srcOrd="8" destOrd="0" presId="urn:microsoft.com/office/officeart/2005/8/layout/hierarchy2"/>
    <dgm:cxn modelId="{FBD4C10F-FEAD-4527-9F38-2415E263942D}" type="presParOf" srcId="{4E057F03-65FA-4EB3-A357-9ED93319818C}" destId="{3F7FB14D-6658-4B94-9E51-AC1DC787C394}" srcOrd="0" destOrd="0" presId="urn:microsoft.com/office/officeart/2005/8/layout/hierarchy2"/>
    <dgm:cxn modelId="{B87371AE-2A53-4E2A-84E3-6F019389ACC7}" type="presParOf" srcId="{162BB2F0-8FBD-4658-B342-F5534A04E82C}" destId="{1705B077-83BD-48EB-8C49-439B6E4DC80A}" srcOrd="9" destOrd="0" presId="urn:microsoft.com/office/officeart/2005/8/layout/hierarchy2"/>
    <dgm:cxn modelId="{E1D3284C-969D-494F-954C-BC01FDFF6A3A}" type="presParOf" srcId="{1705B077-83BD-48EB-8C49-439B6E4DC80A}" destId="{71685073-2024-417A-BD3E-0933959EE298}" srcOrd="0" destOrd="0" presId="urn:microsoft.com/office/officeart/2005/8/layout/hierarchy2"/>
    <dgm:cxn modelId="{EE46CD66-F98B-4CFB-A37B-5E0E7B73C302}" type="presParOf" srcId="{1705B077-83BD-48EB-8C49-439B6E4DC80A}" destId="{91500BBD-1899-4672-BA8F-F5D95FA0D271}" srcOrd="1" destOrd="0" presId="urn:microsoft.com/office/officeart/2005/8/layout/hierarchy2"/>
    <dgm:cxn modelId="{7523E0D5-C5B6-40EA-AD33-65D2DF022ED4}" type="presParOf" srcId="{91500BBD-1899-4672-BA8F-F5D95FA0D271}" destId="{7D029351-EF16-4354-9137-4D186D419FCD}" srcOrd="0" destOrd="0" presId="urn:microsoft.com/office/officeart/2005/8/layout/hierarchy2"/>
    <dgm:cxn modelId="{AA66556A-DF9B-4B36-AAC5-C34D361B2152}" type="presParOf" srcId="{7D029351-EF16-4354-9137-4D186D419FCD}" destId="{F7F5866D-E209-4C65-B27A-E0B9D8F40F22}" srcOrd="0" destOrd="0" presId="urn:microsoft.com/office/officeart/2005/8/layout/hierarchy2"/>
    <dgm:cxn modelId="{D41B23ED-698F-4D33-BFE5-6771DA23ACCD}" type="presParOf" srcId="{91500BBD-1899-4672-BA8F-F5D95FA0D271}" destId="{99D625C8-091D-4594-BF3B-E6476FA3757E}" srcOrd="1" destOrd="0" presId="urn:microsoft.com/office/officeart/2005/8/layout/hierarchy2"/>
    <dgm:cxn modelId="{868ED406-9732-4B0D-83FB-457744F4972C}" type="presParOf" srcId="{99D625C8-091D-4594-BF3B-E6476FA3757E}" destId="{157BCB0F-ADA4-4430-9E37-FBE31A2D1EC8}" srcOrd="0" destOrd="0" presId="urn:microsoft.com/office/officeart/2005/8/layout/hierarchy2"/>
    <dgm:cxn modelId="{8EC4616A-3764-43A8-905B-8104F2D041D9}" type="presParOf" srcId="{99D625C8-091D-4594-BF3B-E6476FA3757E}" destId="{8AE2377F-EE30-4603-A073-A322767B86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EE6E1-9BB1-477D-A397-766CB1C46479}">
      <dsp:nvSpPr>
        <dsp:cNvPr id="0" name=""/>
        <dsp:cNvSpPr/>
      </dsp:nvSpPr>
      <dsp:spPr>
        <a:xfrm>
          <a:off x="0" y="335099"/>
          <a:ext cx="3973512" cy="1731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El concepto de proceso entendido en su forma más sencilla como un conjunto de actividades que toman unas entradas le añaden valor y entregan unas salidas.</a:t>
          </a:r>
          <a:endParaRPr lang="es-MX" sz="2000" kern="1200" dirty="0"/>
        </a:p>
      </dsp:txBody>
      <dsp:txXfrm>
        <a:off x="84530" y="419629"/>
        <a:ext cx="3804452" cy="1562540"/>
      </dsp:txXfrm>
    </dsp:sp>
    <dsp:sp modelId="{6BD05BBB-F517-49A0-9BBC-D0466E842B62}">
      <dsp:nvSpPr>
        <dsp:cNvPr id="0" name=""/>
        <dsp:cNvSpPr/>
      </dsp:nvSpPr>
      <dsp:spPr>
        <a:xfrm>
          <a:off x="0" y="2124300"/>
          <a:ext cx="3973512" cy="17316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Es fundamental tener claro que al realizar un proceso , se está desarrollando una </a:t>
          </a:r>
          <a:r>
            <a:rPr lang="es-MX" sz="2000" i="1" kern="1200" smtClean="0"/>
            <a:t>Transformación que agrega valor.</a:t>
          </a:r>
          <a:endParaRPr lang="es-ES" sz="2000" kern="1200" dirty="0"/>
        </a:p>
      </dsp:txBody>
      <dsp:txXfrm>
        <a:off x="84530" y="2208830"/>
        <a:ext cx="3804452" cy="1562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2CAEF-55BF-4DC9-8BBA-09158991CBF2}">
      <dsp:nvSpPr>
        <dsp:cNvPr id="0" name=""/>
        <dsp:cNvSpPr/>
      </dsp:nvSpPr>
      <dsp:spPr>
        <a:xfrm>
          <a:off x="461" y="840779"/>
          <a:ext cx="1985367" cy="238244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PRODUCCIÓN</a:t>
          </a:r>
          <a:endParaRPr lang="es-ES" sz="2200" kern="1200" dirty="0"/>
        </a:p>
      </dsp:txBody>
      <dsp:txXfrm rot="16200000">
        <a:off x="-777802" y="1619043"/>
        <a:ext cx="1953601" cy="397073"/>
      </dsp:txXfrm>
    </dsp:sp>
    <dsp:sp modelId="{293027F5-F061-4EA6-AD06-C1BDA2283702}">
      <dsp:nvSpPr>
        <dsp:cNvPr id="0" name=""/>
        <dsp:cNvSpPr/>
      </dsp:nvSpPr>
      <dsp:spPr>
        <a:xfrm>
          <a:off x="397534" y="840779"/>
          <a:ext cx="1479098" cy="238244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PRUEBAS DE LABORATORIO.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COMPRAS MATERIA PRIMA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PROCESO DE FABRICACIÓN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>
        <a:off x="397534" y="840779"/>
        <a:ext cx="1479098" cy="2382440"/>
      </dsp:txXfrm>
    </dsp:sp>
    <dsp:sp modelId="{6B809126-4A7B-45C3-B71F-9A13CF5D560E}">
      <dsp:nvSpPr>
        <dsp:cNvPr id="0" name=""/>
        <dsp:cNvSpPr/>
      </dsp:nvSpPr>
      <dsp:spPr>
        <a:xfrm>
          <a:off x="2055316" y="840779"/>
          <a:ext cx="1985367" cy="238244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FINANZAS</a:t>
          </a:r>
          <a:endParaRPr lang="es-ES" sz="2200" kern="1200" dirty="0"/>
        </a:p>
      </dsp:txBody>
      <dsp:txXfrm rot="16200000">
        <a:off x="1277052" y="1619043"/>
        <a:ext cx="1953601" cy="397073"/>
      </dsp:txXfrm>
    </dsp:sp>
    <dsp:sp modelId="{15765382-1DC7-49E3-AF4B-8962F6D05C38}">
      <dsp:nvSpPr>
        <dsp:cNvPr id="0" name=""/>
        <dsp:cNvSpPr/>
      </dsp:nvSpPr>
      <dsp:spPr>
        <a:xfrm rot="5400000">
          <a:off x="1890224" y="2733758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046F64-37C2-4EBF-9C41-FB3A3FBB04AB}">
      <dsp:nvSpPr>
        <dsp:cNvPr id="0" name=""/>
        <dsp:cNvSpPr/>
      </dsp:nvSpPr>
      <dsp:spPr>
        <a:xfrm>
          <a:off x="2452389" y="840779"/>
          <a:ext cx="1479098" cy="238244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LICITACIÓN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CONTRATACIÓN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COBRANZA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CONTABILIDAD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PRESUPUESTO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TESORERIA</a:t>
          </a:r>
          <a:endParaRPr lang="es-ES" sz="1500" kern="1200" dirty="0"/>
        </a:p>
      </dsp:txBody>
      <dsp:txXfrm>
        <a:off x="2452389" y="840779"/>
        <a:ext cx="1479098" cy="2382440"/>
      </dsp:txXfrm>
    </dsp:sp>
    <dsp:sp modelId="{4BF565A7-D743-49E0-AB19-A34A0C8C464D}">
      <dsp:nvSpPr>
        <dsp:cNvPr id="0" name=""/>
        <dsp:cNvSpPr/>
      </dsp:nvSpPr>
      <dsp:spPr>
        <a:xfrm>
          <a:off x="4110171" y="840779"/>
          <a:ext cx="1985367" cy="238244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MERCADEO</a:t>
          </a:r>
          <a:endParaRPr lang="es-ES" sz="2200" kern="1200" dirty="0"/>
        </a:p>
      </dsp:txBody>
      <dsp:txXfrm rot="16200000">
        <a:off x="3331907" y="1619043"/>
        <a:ext cx="1953601" cy="397073"/>
      </dsp:txXfrm>
    </dsp:sp>
    <dsp:sp modelId="{9CAAD339-5D33-4B66-91F1-D196186DCBDF}">
      <dsp:nvSpPr>
        <dsp:cNvPr id="0" name=""/>
        <dsp:cNvSpPr/>
      </dsp:nvSpPr>
      <dsp:spPr>
        <a:xfrm rot="5400000">
          <a:off x="3945079" y="2733758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03F55D-31EF-454E-A10C-7C7EEE4DBFB8}">
      <dsp:nvSpPr>
        <dsp:cNvPr id="0" name=""/>
        <dsp:cNvSpPr/>
      </dsp:nvSpPr>
      <dsp:spPr>
        <a:xfrm>
          <a:off x="4507244" y="840779"/>
          <a:ext cx="1479098" cy="238244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INVESTIGACIÓN Y DESARROLLO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PROMOCIÓN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PUBLICIDAD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>
        <a:off x="4507244" y="840779"/>
        <a:ext cx="1479098" cy="2382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EBE48-6EF0-4C44-AB20-0FCC97C379DD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9CDA7-9AE4-42D8-82B2-6CA652A3A13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2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72CBF-FD40-460F-9C38-8C15A79D4D67}" type="slidenum">
              <a:rPr lang="es-ES" smtClean="0"/>
              <a:pPr/>
              <a:t>25</a:t>
            </a:fld>
            <a:endParaRPr lang="es-ES" smtClean="0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4136B7-2213-44D6-A5EC-D1A5941E8F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2455E-E2A0-4B11-842C-1C063B647EC1}" type="datetimeFigureOut">
              <a:rPr lang="es-ES" smtClean="0"/>
              <a:pPr/>
              <a:t>22/07/2011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E0CA-3D59-426F-9778-0B89B967DA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s-MX" dirty="0" smtClean="0"/>
              <a:t>GERENCIA  POR </a:t>
            </a:r>
            <a:r>
              <a:rPr lang="es-MX" dirty="0"/>
              <a:t>PROCESOS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772400" cy="1752600"/>
          </a:xfrm>
        </p:spPr>
        <p:txBody>
          <a:bodyPr>
            <a:normAutofit fontScale="85000" lnSpcReduction="10000"/>
          </a:bodyPr>
          <a:lstStyle/>
          <a:p>
            <a:r>
              <a:rPr lang="es-MX" sz="2800" dirty="0" smtClean="0"/>
              <a:t>Carmen Alicia Díaz Grajales</a:t>
            </a:r>
          </a:p>
          <a:p>
            <a:r>
              <a:rPr lang="es-MX" sz="2800" dirty="0" smtClean="0"/>
              <a:t>Economista </a:t>
            </a:r>
          </a:p>
          <a:p>
            <a:r>
              <a:rPr lang="es-MX" sz="2800" dirty="0" smtClean="0"/>
              <a:t>Especialista en gestión de la calidad y normalización técnica.</a:t>
            </a:r>
          </a:p>
          <a:p>
            <a:r>
              <a:rPr lang="es-MX" sz="2800" dirty="0" smtClean="0"/>
              <a:t>Magister en Administración Económica y Financiera</a:t>
            </a:r>
            <a:endParaRPr lang="es-MX" sz="2800" dirty="0"/>
          </a:p>
          <a:p>
            <a:endParaRPr lang="es-MX" sz="2800" dirty="0"/>
          </a:p>
          <a:p>
            <a:endParaRPr lang="es-MX" sz="2800" dirty="0"/>
          </a:p>
          <a:p>
            <a:endParaRPr lang="es-MX" sz="1800" dirty="0"/>
          </a:p>
        </p:txBody>
      </p:sp>
      <p:pic>
        <p:nvPicPr>
          <p:cNvPr id="4" name="Picture 34" descr="j02923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5734050"/>
            <a:ext cx="1220788" cy="884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Mapa de procesos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es-MX" sz="4000" dirty="0" smtClean="0"/>
              <a:t>Clasificación  de  </a:t>
            </a:r>
            <a:r>
              <a:rPr lang="es-MX" sz="4000" dirty="0"/>
              <a:t>procesos</a:t>
            </a:r>
            <a:endParaRPr lang="en-US" sz="4000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14282" y="3500438"/>
            <a:ext cx="5143506" cy="2714641"/>
            <a:chOff x="90" y="2025"/>
            <a:chExt cx="4455" cy="2305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90" y="4097"/>
              <a:ext cx="1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000" b="1" dirty="0">
                <a:solidFill>
                  <a:schemeClr val="folHlink"/>
                </a:solidFill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90" y="2025"/>
              <a:ext cx="4455" cy="1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q"/>
              </a:pPr>
              <a:r>
                <a:rPr lang="es-MX" sz="2400" dirty="0" smtClean="0"/>
                <a:t>PROCESOS DE SOPORTE Y APOYO</a:t>
              </a:r>
              <a:endParaRPr lang="es-MX" sz="2400" dirty="0"/>
            </a:p>
            <a:p>
              <a:pPr marL="742950" lvl="1" indent="-285750" algn="just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</a:pPr>
              <a:r>
                <a:rPr lang="es-MX" dirty="0">
                  <a:solidFill>
                    <a:schemeClr val="hlink"/>
                  </a:solidFill>
                </a:rPr>
                <a:t>Son los más importantes para los procesos que crean valor, los empleados y las operaciones cotidianas.  Ofrecen todos los medios para la operación de los procesos pero </a:t>
              </a:r>
              <a:r>
                <a:rPr lang="es-MX" dirty="0">
                  <a:solidFill>
                    <a:schemeClr val="folHlink"/>
                  </a:solidFill>
                </a:rPr>
                <a:t>No agregan valor directamente al producto; </a:t>
              </a:r>
              <a:r>
                <a:rPr lang="es-MX" b="1" dirty="0">
                  <a:solidFill>
                    <a:schemeClr val="folHlink"/>
                  </a:solidFill>
                </a:rPr>
                <a:t>lo hacen para la organización</a:t>
              </a:r>
              <a:r>
                <a:rPr lang="es-MX" b="1" dirty="0"/>
                <a:t> </a:t>
              </a:r>
            </a:p>
            <a:p>
              <a:pPr marL="742950" lvl="1" indent="-285750" algn="l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</a:pPr>
              <a:endParaRPr lang="en-US" b="1" dirty="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857364"/>
            <a:ext cx="6000792" cy="1238248"/>
          </a:xfrm>
        </p:spPr>
        <p:txBody>
          <a:bodyPr>
            <a:normAutofit fontScale="70000" lnSpcReduction="20000"/>
          </a:bodyPr>
          <a:lstStyle/>
          <a:p>
            <a:endParaRPr lang="es-MX" sz="2800" dirty="0" smtClean="0"/>
          </a:p>
          <a:p>
            <a:pPr>
              <a:buFont typeface="Wingdings" pitchFamily="2" charset="2"/>
              <a:buChar char="q"/>
            </a:pPr>
            <a:r>
              <a:rPr lang="es-MX" sz="3400" dirty="0" smtClean="0"/>
              <a:t>PROCESOS PARA LA CREACIÓN DE VALOR</a:t>
            </a:r>
            <a:endParaRPr lang="es-MX" sz="3400" dirty="0"/>
          </a:p>
          <a:p>
            <a:pPr lvl="1"/>
            <a:r>
              <a:rPr lang="es-MX" sz="2400" dirty="0">
                <a:solidFill>
                  <a:schemeClr val="hlink"/>
                </a:solidFill>
              </a:rPr>
              <a:t>Procesos de diseño</a:t>
            </a:r>
          </a:p>
          <a:p>
            <a:pPr lvl="1"/>
            <a:r>
              <a:rPr lang="es-MX" sz="2400" dirty="0">
                <a:solidFill>
                  <a:schemeClr val="hlink"/>
                </a:solidFill>
              </a:rPr>
              <a:t>Procesos de producción y entrega</a:t>
            </a:r>
            <a:endParaRPr lang="en-US" sz="2400" dirty="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19800" y="1295400"/>
            <a:ext cx="2895600" cy="2347913"/>
            <a:chOff x="3792" y="816"/>
            <a:chExt cx="1824" cy="1479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792" y="2064"/>
              <a:ext cx="1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sz="2000" b="1" dirty="0" smtClean="0">
                  <a:solidFill>
                    <a:schemeClr val="folHlink"/>
                  </a:solidFill>
                </a:rPr>
                <a:t>         Cliente </a:t>
              </a:r>
              <a:r>
                <a:rPr lang="es-MX" sz="2000" b="1" dirty="0">
                  <a:solidFill>
                    <a:schemeClr val="folHlink"/>
                  </a:solidFill>
                </a:rPr>
                <a:t>Externo</a:t>
              </a:r>
              <a:endParaRPr lang="en-US" sz="2000" b="1" dirty="0">
                <a:solidFill>
                  <a:schemeClr val="folHlink"/>
                </a:solidFill>
              </a:endParaRPr>
            </a:p>
          </p:txBody>
        </p:sp>
        <p:pic>
          <p:nvPicPr>
            <p:cNvPr id="5127" name="Picture 7" descr="BD05545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63" y="816"/>
              <a:ext cx="1419" cy="1221"/>
            </a:xfrm>
            <a:prstGeom prst="rect">
              <a:avLst/>
            </a:prstGeom>
            <a:noFill/>
          </p:spPr>
        </p:pic>
      </p:grpSp>
      <p:sp>
        <p:nvSpPr>
          <p:cNvPr id="12" name="11 CuadroTexto"/>
          <p:cNvSpPr txBox="1"/>
          <p:nvPr/>
        </p:nvSpPr>
        <p:spPr>
          <a:xfrm>
            <a:off x="285720" y="128586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_tradnl" dirty="0" smtClean="0"/>
              <a:t>   </a:t>
            </a:r>
            <a:r>
              <a:rPr lang="es-ES_tradnl" sz="2400" dirty="0" smtClean="0"/>
              <a:t>PROCESOS DE DIRECCIONAMIENTO </a:t>
            </a:r>
            <a:endParaRPr lang="es-ES" sz="2400" dirty="0"/>
          </a:p>
        </p:txBody>
      </p:sp>
      <p:pic>
        <p:nvPicPr>
          <p:cNvPr id="13" name="Picture 8" descr="PE0156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000504"/>
            <a:ext cx="1725249" cy="1952930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6858016" y="6072206"/>
            <a:ext cx="160467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 b="1" dirty="0" smtClean="0">
                <a:solidFill>
                  <a:schemeClr val="folHlink"/>
                </a:solidFill>
              </a:rPr>
              <a:t>Cliente Interno</a:t>
            </a:r>
            <a:endParaRPr lang="en-US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33350" y="1497013"/>
          <a:ext cx="8864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Grafx Professional" r:id="rId3" imgW="6690960" imgH="3068280" progId="">
                  <p:embed/>
                </p:oleObj>
              </mc:Choice>
              <mc:Fallback>
                <p:oleObj name="iGrafx Professional" r:id="rId3" imgW="6690960" imgH="3068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497013"/>
                        <a:ext cx="8864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82563"/>
            <a:ext cx="845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8450" indent="-298450"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MX" sz="3200" dirty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Enfoque a Procesos  S.G.C ISO </a:t>
            </a:r>
            <a:r>
              <a:rPr lang="es-MX" sz="3200" dirty="0" smtClean="0">
                <a:solidFill>
                  <a:srgbClr val="000080"/>
                </a:solidFill>
                <a:latin typeface="Arial" charset="0"/>
                <a:cs typeface="Times New Roman" pitchFamily="18" charset="0"/>
              </a:rPr>
              <a:t>9001:2008</a:t>
            </a:r>
            <a:endParaRPr lang="en-US" sz="3200" dirty="0">
              <a:solidFill>
                <a:srgbClr val="00008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"/>
            <a:ext cx="7467600" cy="91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Un buen </a:t>
            </a:r>
            <a:r>
              <a:rPr lang="es-MX" sz="2400" b="1" u="sng">
                <a:solidFill>
                  <a:schemeClr val="hlink"/>
                </a:solidFill>
              </a:rPr>
              <a:t>Diseño de Procesos</a:t>
            </a:r>
            <a:r>
              <a:rPr lang="es-MX" sz="2400"/>
              <a:t> se enfoca hacia la prevención de la mala calidad asegurando que se cumplan todos los requisitos y se logre el desempeño deseado</a:t>
            </a:r>
            <a:endParaRPr lang="en-US" sz="2400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04800" y="2286000"/>
            <a:ext cx="6477000" cy="1219200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>
                <a:solidFill>
                  <a:schemeClr val="folHlink"/>
                </a:solidFill>
              </a:rPr>
              <a:t>Eliminar la causa de condiciones anormales y mantener el nivel de desempeño deseado es la esencia del control.</a:t>
            </a:r>
            <a:endParaRPr lang="en-US">
              <a:solidFill>
                <a:schemeClr val="folHlink"/>
              </a:solidFill>
            </a:endParaRPr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7173913" y="914400"/>
            <a:ext cx="1649412" cy="1736725"/>
            <a:chOff x="4519" y="576"/>
            <a:chExt cx="1039" cy="1094"/>
          </a:xfrm>
        </p:grpSpPr>
        <p:sp>
          <p:nvSpPr>
            <p:cNvPr id="25666" name="Freeform 66"/>
            <p:cNvSpPr>
              <a:spLocks/>
            </p:cNvSpPr>
            <p:nvPr/>
          </p:nvSpPr>
          <p:spPr bwMode="auto">
            <a:xfrm>
              <a:off x="4529" y="584"/>
              <a:ext cx="1020" cy="1069"/>
            </a:xfrm>
            <a:custGeom>
              <a:avLst/>
              <a:gdLst/>
              <a:ahLst/>
              <a:cxnLst>
                <a:cxn ang="0">
                  <a:pos x="62" y="33"/>
                </a:cxn>
                <a:cxn ang="0">
                  <a:pos x="368" y="0"/>
                </a:cxn>
                <a:cxn ang="0">
                  <a:pos x="601" y="146"/>
                </a:cxn>
                <a:cxn ang="0">
                  <a:pos x="841" y="29"/>
                </a:cxn>
                <a:cxn ang="0">
                  <a:pos x="1043" y="62"/>
                </a:cxn>
                <a:cxn ang="0">
                  <a:pos x="1458" y="274"/>
                </a:cxn>
                <a:cxn ang="0">
                  <a:pos x="1664" y="124"/>
                </a:cxn>
                <a:cxn ang="0">
                  <a:pos x="1910" y="183"/>
                </a:cxn>
                <a:cxn ang="0">
                  <a:pos x="2243" y="179"/>
                </a:cxn>
                <a:cxn ang="0">
                  <a:pos x="2376" y="311"/>
                </a:cxn>
                <a:cxn ang="0">
                  <a:pos x="2643" y="353"/>
                </a:cxn>
                <a:cxn ang="0">
                  <a:pos x="2840" y="594"/>
                </a:cxn>
                <a:cxn ang="0">
                  <a:pos x="2824" y="759"/>
                </a:cxn>
                <a:cxn ang="0">
                  <a:pos x="3059" y="951"/>
                </a:cxn>
                <a:cxn ang="0">
                  <a:pos x="3033" y="1150"/>
                </a:cxn>
                <a:cxn ang="0">
                  <a:pos x="2895" y="1465"/>
                </a:cxn>
                <a:cxn ang="0">
                  <a:pos x="2507" y="1930"/>
                </a:cxn>
                <a:cxn ang="0">
                  <a:pos x="2623" y="2242"/>
                </a:cxn>
                <a:cxn ang="0">
                  <a:pos x="2499" y="2366"/>
                </a:cxn>
                <a:cxn ang="0">
                  <a:pos x="2775" y="3113"/>
                </a:cxn>
                <a:cxn ang="0">
                  <a:pos x="2709" y="3208"/>
                </a:cxn>
                <a:cxn ang="0">
                  <a:pos x="2121" y="3167"/>
                </a:cxn>
                <a:cxn ang="0">
                  <a:pos x="1964" y="2597"/>
                </a:cxn>
                <a:cxn ang="0">
                  <a:pos x="1808" y="2769"/>
                </a:cxn>
                <a:cxn ang="0">
                  <a:pos x="1739" y="3151"/>
                </a:cxn>
                <a:cxn ang="0">
                  <a:pos x="1141" y="3155"/>
                </a:cxn>
                <a:cxn ang="0">
                  <a:pos x="1058" y="3120"/>
                </a:cxn>
                <a:cxn ang="0">
                  <a:pos x="1289" y="2458"/>
                </a:cxn>
                <a:cxn ang="0">
                  <a:pos x="795" y="2345"/>
                </a:cxn>
                <a:cxn ang="0">
                  <a:pos x="524" y="2304"/>
                </a:cxn>
                <a:cxn ang="0">
                  <a:pos x="721" y="2059"/>
                </a:cxn>
                <a:cxn ang="0">
                  <a:pos x="812" y="1900"/>
                </a:cxn>
                <a:cxn ang="0">
                  <a:pos x="577" y="1822"/>
                </a:cxn>
                <a:cxn ang="0">
                  <a:pos x="466" y="1710"/>
                </a:cxn>
                <a:cxn ang="0">
                  <a:pos x="260" y="1308"/>
                </a:cxn>
                <a:cxn ang="0">
                  <a:pos x="255" y="1099"/>
                </a:cxn>
                <a:cxn ang="0">
                  <a:pos x="186" y="905"/>
                </a:cxn>
                <a:cxn ang="0">
                  <a:pos x="153" y="713"/>
                </a:cxn>
                <a:cxn ang="0">
                  <a:pos x="108" y="552"/>
                </a:cxn>
                <a:cxn ang="0">
                  <a:pos x="51" y="261"/>
                </a:cxn>
                <a:cxn ang="0">
                  <a:pos x="0" y="104"/>
                </a:cxn>
              </a:cxnLst>
              <a:rect l="0" t="0" r="r" b="b"/>
              <a:pathLst>
                <a:path w="3059" h="3208">
                  <a:moveTo>
                    <a:pt x="0" y="104"/>
                  </a:moveTo>
                  <a:lnTo>
                    <a:pt x="62" y="33"/>
                  </a:lnTo>
                  <a:lnTo>
                    <a:pt x="206" y="0"/>
                  </a:lnTo>
                  <a:lnTo>
                    <a:pt x="368" y="0"/>
                  </a:lnTo>
                  <a:lnTo>
                    <a:pt x="503" y="58"/>
                  </a:lnTo>
                  <a:lnTo>
                    <a:pt x="601" y="146"/>
                  </a:lnTo>
                  <a:lnTo>
                    <a:pt x="692" y="112"/>
                  </a:lnTo>
                  <a:lnTo>
                    <a:pt x="841" y="29"/>
                  </a:lnTo>
                  <a:lnTo>
                    <a:pt x="939" y="25"/>
                  </a:lnTo>
                  <a:lnTo>
                    <a:pt x="1043" y="62"/>
                  </a:lnTo>
                  <a:lnTo>
                    <a:pt x="1367" y="232"/>
                  </a:lnTo>
                  <a:lnTo>
                    <a:pt x="1458" y="274"/>
                  </a:lnTo>
                  <a:lnTo>
                    <a:pt x="1582" y="124"/>
                  </a:lnTo>
                  <a:lnTo>
                    <a:pt x="1664" y="124"/>
                  </a:lnTo>
                  <a:lnTo>
                    <a:pt x="1804" y="141"/>
                  </a:lnTo>
                  <a:lnTo>
                    <a:pt x="1910" y="183"/>
                  </a:lnTo>
                  <a:lnTo>
                    <a:pt x="2050" y="183"/>
                  </a:lnTo>
                  <a:lnTo>
                    <a:pt x="2243" y="179"/>
                  </a:lnTo>
                  <a:lnTo>
                    <a:pt x="2330" y="254"/>
                  </a:lnTo>
                  <a:lnTo>
                    <a:pt x="2376" y="311"/>
                  </a:lnTo>
                  <a:lnTo>
                    <a:pt x="2450" y="311"/>
                  </a:lnTo>
                  <a:lnTo>
                    <a:pt x="2643" y="353"/>
                  </a:lnTo>
                  <a:lnTo>
                    <a:pt x="2738" y="424"/>
                  </a:lnTo>
                  <a:lnTo>
                    <a:pt x="2840" y="594"/>
                  </a:lnTo>
                  <a:lnTo>
                    <a:pt x="2804" y="717"/>
                  </a:lnTo>
                  <a:lnTo>
                    <a:pt x="2824" y="759"/>
                  </a:lnTo>
                  <a:lnTo>
                    <a:pt x="2944" y="843"/>
                  </a:lnTo>
                  <a:lnTo>
                    <a:pt x="3059" y="951"/>
                  </a:lnTo>
                  <a:lnTo>
                    <a:pt x="3059" y="1055"/>
                  </a:lnTo>
                  <a:lnTo>
                    <a:pt x="3033" y="1150"/>
                  </a:lnTo>
                  <a:lnTo>
                    <a:pt x="2898" y="1166"/>
                  </a:lnTo>
                  <a:lnTo>
                    <a:pt x="2895" y="1465"/>
                  </a:lnTo>
                  <a:lnTo>
                    <a:pt x="2758" y="1748"/>
                  </a:lnTo>
                  <a:lnTo>
                    <a:pt x="2507" y="1930"/>
                  </a:lnTo>
                  <a:lnTo>
                    <a:pt x="2585" y="2075"/>
                  </a:lnTo>
                  <a:lnTo>
                    <a:pt x="2623" y="2242"/>
                  </a:lnTo>
                  <a:lnTo>
                    <a:pt x="2512" y="2246"/>
                  </a:lnTo>
                  <a:lnTo>
                    <a:pt x="2499" y="2366"/>
                  </a:lnTo>
                  <a:lnTo>
                    <a:pt x="2689" y="2910"/>
                  </a:lnTo>
                  <a:lnTo>
                    <a:pt x="2775" y="3113"/>
                  </a:lnTo>
                  <a:lnTo>
                    <a:pt x="2787" y="3180"/>
                  </a:lnTo>
                  <a:lnTo>
                    <a:pt x="2709" y="3208"/>
                  </a:lnTo>
                  <a:lnTo>
                    <a:pt x="2359" y="3014"/>
                  </a:lnTo>
                  <a:lnTo>
                    <a:pt x="2121" y="3167"/>
                  </a:lnTo>
                  <a:lnTo>
                    <a:pt x="2050" y="3050"/>
                  </a:lnTo>
                  <a:lnTo>
                    <a:pt x="1964" y="2597"/>
                  </a:lnTo>
                  <a:lnTo>
                    <a:pt x="1882" y="2482"/>
                  </a:lnTo>
                  <a:lnTo>
                    <a:pt x="1808" y="2769"/>
                  </a:lnTo>
                  <a:lnTo>
                    <a:pt x="1804" y="3100"/>
                  </a:lnTo>
                  <a:lnTo>
                    <a:pt x="1739" y="3151"/>
                  </a:lnTo>
                  <a:lnTo>
                    <a:pt x="1515" y="2917"/>
                  </a:lnTo>
                  <a:lnTo>
                    <a:pt x="1141" y="3155"/>
                  </a:lnTo>
                  <a:lnTo>
                    <a:pt x="1105" y="3151"/>
                  </a:lnTo>
                  <a:lnTo>
                    <a:pt x="1058" y="3120"/>
                  </a:lnTo>
                  <a:lnTo>
                    <a:pt x="1141" y="2946"/>
                  </a:lnTo>
                  <a:lnTo>
                    <a:pt x="1289" y="2458"/>
                  </a:lnTo>
                  <a:lnTo>
                    <a:pt x="914" y="2756"/>
                  </a:lnTo>
                  <a:lnTo>
                    <a:pt x="795" y="2345"/>
                  </a:lnTo>
                  <a:lnTo>
                    <a:pt x="639" y="2295"/>
                  </a:lnTo>
                  <a:lnTo>
                    <a:pt x="524" y="2304"/>
                  </a:lnTo>
                  <a:lnTo>
                    <a:pt x="568" y="2229"/>
                  </a:lnTo>
                  <a:lnTo>
                    <a:pt x="721" y="2059"/>
                  </a:lnTo>
                  <a:lnTo>
                    <a:pt x="750" y="1933"/>
                  </a:lnTo>
                  <a:lnTo>
                    <a:pt x="812" y="1900"/>
                  </a:lnTo>
                  <a:lnTo>
                    <a:pt x="750" y="1794"/>
                  </a:lnTo>
                  <a:lnTo>
                    <a:pt x="577" y="1822"/>
                  </a:lnTo>
                  <a:lnTo>
                    <a:pt x="508" y="1794"/>
                  </a:lnTo>
                  <a:lnTo>
                    <a:pt x="466" y="1710"/>
                  </a:lnTo>
                  <a:lnTo>
                    <a:pt x="359" y="1481"/>
                  </a:lnTo>
                  <a:lnTo>
                    <a:pt x="260" y="1308"/>
                  </a:lnTo>
                  <a:lnTo>
                    <a:pt x="235" y="1220"/>
                  </a:lnTo>
                  <a:lnTo>
                    <a:pt x="255" y="1099"/>
                  </a:lnTo>
                  <a:lnTo>
                    <a:pt x="198" y="988"/>
                  </a:lnTo>
                  <a:lnTo>
                    <a:pt x="186" y="905"/>
                  </a:lnTo>
                  <a:lnTo>
                    <a:pt x="215" y="743"/>
                  </a:lnTo>
                  <a:lnTo>
                    <a:pt x="153" y="713"/>
                  </a:lnTo>
                  <a:lnTo>
                    <a:pt x="104" y="618"/>
                  </a:lnTo>
                  <a:lnTo>
                    <a:pt x="108" y="552"/>
                  </a:lnTo>
                  <a:lnTo>
                    <a:pt x="157" y="490"/>
                  </a:lnTo>
                  <a:lnTo>
                    <a:pt x="51" y="261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7" name="Freeform 67"/>
            <p:cNvSpPr>
              <a:spLocks/>
            </p:cNvSpPr>
            <p:nvPr/>
          </p:nvSpPr>
          <p:spPr bwMode="auto">
            <a:xfrm>
              <a:off x="4884" y="996"/>
              <a:ext cx="112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08"/>
                </a:cxn>
                <a:cxn ang="0">
                  <a:pos x="86" y="377"/>
                </a:cxn>
                <a:cxn ang="0">
                  <a:pos x="258" y="474"/>
                </a:cxn>
                <a:cxn ang="0">
                  <a:pos x="336" y="416"/>
                </a:cxn>
                <a:cxn ang="0">
                  <a:pos x="268" y="315"/>
                </a:cxn>
                <a:cxn ang="0">
                  <a:pos x="152" y="299"/>
                </a:cxn>
                <a:cxn ang="0">
                  <a:pos x="76" y="23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36" h="474">
                  <a:moveTo>
                    <a:pt x="0" y="0"/>
                  </a:moveTo>
                  <a:lnTo>
                    <a:pt x="14" y="208"/>
                  </a:lnTo>
                  <a:lnTo>
                    <a:pt x="86" y="377"/>
                  </a:lnTo>
                  <a:lnTo>
                    <a:pt x="258" y="474"/>
                  </a:lnTo>
                  <a:lnTo>
                    <a:pt x="336" y="416"/>
                  </a:lnTo>
                  <a:lnTo>
                    <a:pt x="268" y="315"/>
                  </a:lnTo>
                  <a:lnTo>
                    <a:pt x="152" y="299"/>
                  </a:lnTo>
                  <a:lnTo>
                    <a:pt x="76" y="2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8" name="Freeform 68"/>
            <p:cNvSpPr>
              <a:spLocks/>
            </p:cNvSpPr>
            <p:nvPr/>
          </p:nvSpPr>
          <p:spPr bwMode="auto">
            <a:xfrm>
              <a:off x="5125" y="1164"/>
              <a:ext cx="293" cy="97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106" y="203"/>
                </a:cxn>
                <a:cxn ang="0">
                  <a:pos x="231" y="93"/>
                </a:cxn>
                <a:cxn ang="0">
                  <a:pos x="374" y="208"/>
                </a:cxn>
                <a:cxn ang="0">
                  <a:pos x="336" y="88"/>
                </a:cxn>
                <a:cxn ang="0">
                  <a:pos x="460" y="175"/>
                </a:cxn>
                <a:cxn ang="0">
                  <a:pos x="557" y="126"/>
                </a:cxn>
                <a:cxn ang="0">
                  <a:pos x="637" y="54"/>
                </a:cxn>
                <a:cxn ang="0">
                  <a:pos x="648" y="15"/>
                </a:cxn>
                <a:cxn ang="0">
                  <a:pos x="743" y="0"/>
                </a:cxn>
                <a:cxn ang="0">
                  <a:pos x="877" y="20"/>
                </a:cxn>
                <a:cxn ang="0">
                  <a:pos x="648" y="156"/>
                </a:cxn>
                <a:cxn ang="0">
                  <a:pos x="378" y="275"/>
                </a:cxn>
                <a:cxn ang="0">
                  <a:pos x="72" y="291"/>
                </a:cxn>
                <a:cxn ang="0">
                  <a:pos x="0" y="232"/>
                </a:cxn>
                <a:cxn ang="0">
                  <a:pos x="0" y="232"/>
                </a:cxn>
              </a:cxnLst>
              <a:rect l="0" t="0" r="r" b="b"/>
              <a:pathLst>
                <a:path w="877" h="291">
                  <a:moveTo>
                    <a:pt x="0" y="232"/>
                  </a:moveTo>
                  <a:lnTo>
                    <a:pt x="106" y="203"/>
                  </a:lnTo>
                  <a:lnTo>
                    <a:pt x="231" y="93"/>
                  </a:lnTo>
                  <a:lnTo>
                    <a:pt x="374" y="208"/>
                  </a:lnTo>
                  <a:lnTo>
                    <a:pt x="336" y="88"/>
                  </a:lnTo>
                  <a:lnTo>
                    <a:pt x="460" y="175"/>
                  </a:lnTo>
                  <a:lnTo>
                    <a:pt x="557" y="126"/>
                  </a:lnTo>
                  <a:lnTo>
                    <a:pt x="637" y="54"/>
                  </a:lnTo>
                  <a:lnTo>
                    <a:pt x="648" y="15"/>
                  </a:lnTo>
                  <a:lnTo>
                    <a:pt x="743" y="0"/>
                  </a:lnTo>
                  <a:lnTo>
                    <a:pt x="877" y="20"/>
                  </a:lnTo>
                  <a:lnTo>
                    <a:pt x="648" y="156"/>
                  </a:lnTo>
                  <a:lnTo>
                    <a:pt x="378" y="275"/>
                  </a:lnTo>
                  <a:lnTo>
                    <a:pt x="72" y="291"/>
                  </a:lnTo>
                  <a:lnTo>
                    <a:pt x="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FF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69" name="Freeform 69"/>
            <p:cNvSpPr>
              <a:spLocks/>
            </p:cNvSpPr>
            <p:nvPr/>
          </p:nvSpPr>
          <p:spPr bwMode="auto">
            <a:xfrm>
              <a:off x="4919" y="769"/>
              <a:ext cx="438" cy="450"/>
            </a:xfrm>
            <a:custGeom>
              <a:avLst/>
              <a:gdLst/>
              <a:ahLst/>
              <a:cxnLst>
                <a:cxn ang="0">
                  <a:pos x="422" y="0"/>
                </a:cxn>
                <a:cxn ang="0">
                  <a:pos x="177" y="238"/>
                </a:cxn>
                <a:cxn ang="0">
                  <a:pos x="33" y="367"/>
                </a:cxn>
                <a:cxn ang="0">
                  <a:pos x="76" y="561"/>
                </a:cxn>
                <a:cxn ang="0">
                  <a:pos x="0" y="663"/>
                </a:cxn>
                <a:cxn ang="0">
                  <a:pos x="72" y="827"/>
                </a:cxn>
                <a:cxn ang="0">
                  <a:pos x="105" y="909"/>
                </a:cxn>
                <a:cxn ang="0">
                  <a:pos x="220" y="973"/>
                </a:cxn>
                <a:cxn ang="0">
                  <a:pos x="451" y="628"/>
                </a:cxn>
                <a:cxn ang="0">
                  <a:pos x="762" y="494"/>
                </a:cxn>
                <a:cxn ang="0">
                  <a:pos x="455" y="798"/>
                </a:cxn>
                <a:cxn ang="0">
                  <a:pos x="278" y="1020"/>
                </a:cxn>
                <a:cxn ang="0">
                  <a:pos x="249" y="1166"/>
                </a:cxn>
                <a:cxn ang="0">
                  <a:pos x="460" y="1127"/>
                </a:cxn>
                <a:cxn ang="0">
                  <a:pos x="522" y="1131"/>
                </a:cxn>
                <a:cxn ang="0">
                  <a:pos x="571" y="1184"/>
                </a:cxn>
                <a:cxn ang="0">
                  <a:pos x="901" y="981"/>
                </a:cxn>
                <a:cxn ang="0">
                  <a:pos x="633" y="1272"/>
                </a:cxn>
                <a:cxn ang="0">
                  <a:pos x="643" y="1349"/>
                </a:cxn>
                <a:cxn ang="0">
                  <a:pos x="806" y="1213"/>
                </a:cxn>
                <a:cxn ang="0">
                  <a:pos x="987" y="1137"/>
                </a:cxn>
                <a:cxn ang="0">
                  <a:pos x="1294" y="813"/>
                </a:cxn>
                <a:cxn ang="0">
                  <a:pos x="1313" y="527"/>
                </a:cxn>
                <a:cxn ang="0">
                  <a:pos x="891" y="228"/>
                </a:cxn>
                <a:cxn ang="0">
                  <a:pos x="493" y="252"/>
                </a:cxn>
                <a:cxn ang="0">
                  <a:pos x="422" y="0"/>
                </a:cxn>
                <a:cxn ang="0">
                  <a:pos x="422" y="0"/>
                </a:cxn>
              </a:cxnLst>
              <a:rect l="0" t="0" r="r" b="b"/>
              <a:pathLst>
                <a:path w="1313" h="1349">
                  <a:moveTo>
                    <a:pt x="422" y="0"/>
                  </a:moveTo>
                  <a:lnTo>
                    <a:pt x="177" y="238"/>
                  </a:lnTo>
                  <a:lnTo>
                    <a:pt x="33" y="367"/>
                  </a:lnTo>
                  <a:lnTo>
                    <a:pt x="76" y="561"/>
                  </a:lnTo>
                  <a:lnTo>
                    <a:pt x="0" y="663"/>
                  </a:lnTo>
                  <a:lnTo>
                    <a:pt x="72" y="827"/>
                  </a:lnTo>
                  <a:lnTo>
                    <a:pt x="105" y="909"/>
                  </a:lnTo>
                  <a:lnTo>
                    <a:pt x="220" y="973"/>
                  </a:lnTo>
                  <a:lnTo>
                    <a:pt x="451" y="628"/>
                  </a:lnTo>
                  <a:lnTo>
                    <a:pt x="762" y="494"/>
                  </a:lnTo>
                  <a:lnTo>
                    <a:pt x="455" y="798"/>
                  </a:lnTo>
                  <a:lnTo>
                    <a:pt x="278" y="1020"/>
                  </a:lnTo>
                  <a:lnTo>
                    <a:pt x="249" y="1166"/>
                  </a:lnTo>
                  <a:lnTo>
                    <a:pt x="460" y="1127"/>
                  </a:lnTo>
                  <a:lnTo>
                    <a:pt x="522" y="1131"/>
                  </a:lnTo>
                  <a:lnTo>
                    <a:pt x="571" y="1184"/>
                  </a:lnTo>
                  <a:lnTo>
                    <a:pt x="901" y="981"/>
                  </a:lnTo>
                  <a:lnTo>
                    <a:pt x="633" y="1272"/>
                  </a:lnTo>
                  <a:lnTo>
                    <a:pt x="643" y="1349"/>
                  </a:lnTo>
                  <a:lnTo>
                    <a:pt x="806" y="1213"/>
                  </a:lnTo>
                  <a:lnTo>
                    <a:pt x="987" y="1137"/>
                  </a:lnTo>
                  <a:lnTo>
                    <a:pt x="1294" y="813"/>
                  </a:lnTo>
                  <a:lnTo>
                    <a:pt x="1313" y="527"/>
                  </a:lnTo>
                  <a:lnTo>
                    <a:pt x="891" y="228"/>
                  </a:lnTo>
                  <a:lnTo>
                    <a:pt x="493" y="252"/>
                  </a:lnTo>
                  <a:lnTo>
                    <a:pt x="422" y="0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FF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0" name="Freeform 70"/>
            <p:cNvSpPr>
              <a:spLocks/>
            </p:cNvSpPr>
            <p:nvPr/>
          </p:nvSpPr>
          <p:spPr bwMode="auto">
            <a:xfrm>
              <a:off x="4898" y="1091"/>
              <a:ext cx="266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61"/>
                </a:cxn>
                <a:cxn ang="0">
                  <a:pos x="193" y="131"/>
                </a:cxn>
                <a:cxn ang="0">
                  <a:pos x="284" y="110"/>
                </a:cxn>
                <a:cxn ang="0">
                  <a:pos x="332" y="33"/>
                </a:cxn>
                <a:cxn ang="0">
                  <a:pos x="294" y="224"/>
                </a:cxn>
                <a:cxn ang="0">
                  <a:pos x="386" y="267"/>
                </a:cxn>
                <a:cxn ang="0">
                  <a:pos x="505" y="288"/>
                </a:cxn>
                <a:cxn ang="0">
                  <a:pos x="568" y="267"/>
                </a:cxn>
                <a:cxn ang="0">
                  <a:pos x="601" y="363"/>
                </a:cxn>
                <a:cxn ang="0">
                  <a:pos x="799" y="510"/>
                </a:cxn>
                <a:cxn ang="0">
                  <a:pos x="568" y="461"/>
                </a:cxn>
                <a:cxn ang="0">
                  <a:pos x="197" y="255"/>
                </a:cxn>
                <a:cxn ang="0">
                  <a:pos x="79" y="13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99" h="510">
                  <a:moveTo>
                    <a:pt x="0" y="0"/>
                  </a:moveTo>
                  <a:lnTo>
                    <a:pt x="91" y="61"/>
                  </a:lnTo>
                  <a:lnTo>
                    <a:pt x="193" y="131"/>
                  </a:lnTo>
                  <a:lnTo>
                    <a:pt x="284" y="110"/>
                  </a:lnTo>
                  <a:lnTo>
                    <a:pt x="332" y="33"/>
                  </a:lnTo>
                  <a:lnTo>
                    <a:pt x="294" y="224"/>
                  </a:lnTo>
                  <a:lnTo>
                    <a:pt x="386" y="267"/>
                  </a:lnTo>
                  <a:lnTo>
                    <a:pt x="505" y="288"/>
                  </a:lnTo>
                  <a:lnTo>
                    <a:pt x="568" y="267"/>
                  </a:lnTo>
                  <a:lnTo>
                    <a:pt x="601" y="363"/>
                  </a:lnTo>
                  <a:lnTo>
                    <a:pt x="799" y="510"/>
                  </a:lnTo>
                  <a:lnTo>
                    <a:pt x="568" y="461"/>
                  </a:lnTo>
                  <a:lnTo>
                    <a:pt x="197" y="255"/>
                  </a:lnTo>
                  <a:lnTo>
                    <a:pt x="79" y="1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1" name="Freeform 71"/>
            <p:cNvSpPr>
              <a:spLocks/>
            </p:cNvSpPr>
            <p:nvPr/>
          </p:nvSpPr>
          <p:spPr bwMode="auto">
            <a:xfrm>
              <a:off x="4892" y="1235"/>
              <a:ext cx="503" cy="408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285" y="115"/>
                </a:cxn>
                <a:cxn ang="0">
                  <a:pos x="183" y="207"/>
                </a:cxn>
                <a:cxn ang="0">
                  <a:pos x="311" y="164"/>
                </a:cxn>
                <a:cxn ang="0">
                  <a:pos x="258" y="358"/>
                </a:cxn>
                <a:cxn ang="0">
                  <a:pos x="263" y="472"/>
                </a:cxn>
                <a:cxn ang="0">
                  <a:pos x="252" y="737"/>
                </a:cxn>
                <a:cxn ang="0">
                  <a:pos x="177" y="932"/>
                </a:cxn>
                <a:cxn ang="0">
                  <a:pos x="563" y="635"/>
                </a:cxn>
                <a:cxn ang="0">
                  <a:pos x="425" y="829"/>
                </a:cxn>
                <a:cxn ang="0">
                  <a:pos x="118" y="1041"/>
                </a:cxn>
                <a:cxn ang="0">
                  <a:pos x="0" y="1159"/>
                </a:cxn>
                <a:cxn ang="0">
                  <a:pos x="124" y="1175"/>
                </a:cxn>
                <a:cxn ang="0">
                  <a:pos x="386" y="971"/>
                </a:cxn>
                <a:cxn ang="0">
                  <a:pos x="473" y="971"/>
                </a:cxn>
                <a:cxn ang="0">
                  <a:pos x="542" y="1122"/>
                </a:cxn>
                <a:cxn ang="0">
                  <a:pos x="644" y="1224"/>
                </a:cxn>
                <a:cxn ang="0">
                  <a:pos x="676" y="981"/>
                </a:cxn>
                <a:cxn ang="0">
                  <a:pos x="591" y="900"/>
                </a:cxn>
                <a:cxn ang="0">
                  <a:pos x="650" y="678"/>
                </a:cxn>
                <a:cxn ang="0">
                  <a:pos x="746" y="461"/>
                </a:cxn>
                <a:cxn ang="0">
                  <a:pos x="875" y="564"/>
                </a:cxn>
                <a:cxn ang="0">
                  <a:pos x="1015" y="796"/>
                </a:cxn>
                <a:cxn ang="0">
                  <a:pos x="1079" y="1132"/>
                </a:cxn>
                <a:cxn ang="0">
                  <a:pos x="1219" y="867"/>
                </a:cxn>
                <a:cxn ang="0">
                  <a:pos x="1482" y="1067"/>
                </a:cxn>
                <a:cxn ang="0">
                  <a:pos x="1348" y="792"/>
                </a:cxn>
                <a:cxn ang="0">
                  <a:pos x="1503" y="965"/>
                </a:cxn>
                <a:cxn ang="0">
                  <a:pos x="1385" y="450"/>
                </a:cxn>
                <a:cxn ang="0">
                  <a:pos x="1379" y="288"/>
                </a:cxn>
                <a:cxn ang="0">
                  <a:pos x="1509" y="278"/>
                </a:cxn>
                <a:cxn ang="0">
                  <a:pos x="1497" y="174"/>
                </a:cxn>
                <a:cxn ang="0">
                  <a:pos x="1423" y="207"/>
                </a:cxn>
                <a:cxn ang="0">
                  <a:pos x="1224" y="121"/>
                </a:cxn>
                <a:cxn ang="0">
                  <a:pos x="1154" y="164"/>
                </a:cxn>
                <a:cxn ang="0">
                  <a:pos x="585" y="103"/>
                </a:cxn>
                <a:cxn ang="0">
                  <a:pos x="307" y="0"/>
                </a:cxn>
                <a:cxn ang="0">
                  <a:pos x="307" y="0"/>
                </a:cxn>
              </a:cxnLst>
              <a:rect l="0" t="0" r="r" b="b"/>
              <a:pathLst>
                <a:path w="1509" h="1224">
                  <a:moveTo>
                    <a:pt x="307" y="0"/>
                  </a:moveTo>
                  <a:lnTo>
                    <a:pt x="285" y="115"/>
                  </a:lnTo>
                  <a:lnTo>
                    <a:pt x="183" y="207"/>
                  </a:lnTo>
                  <a:lnTo>
                    <a:pt x="311" y="164"/>
                  </a:lnTo>
                  <a:lnTo>
                    <a:pt x="258" y="358"/>
                  </a:lnTo>
                  <a:lnTo>
                    <a:pt x="263" y="472"/>
                  </a:lnTo>
                  <a:lnTo>
                    <a:pt x="252" y="737"/>
                  </a:lnTo>
                  <a:lnTo>
                    <a:pt x="177" y="932"/>
                  </a:lnTo>
                  <a:lnTo>
                    <a:pt x="563" y="635"/>
                  </a:lnTo>
                  <a:lnTo>
                    <a:pt x="425" y="829"/>
                  </a:lnTo>
                  <a:lnTo>
                    <a:pt x="118" y="1041"/>
                  </a:lnTo>
                  <a:lnTo>
                    <a:pt x="0" y="1159"/>
                  </a:lnTo>
                  <a:lnTo>
                    <a:pt x="124" y="1175"/>
                  </a:lnTo>
                  <a:lnTo>
                    <a:pt x="386" y="971"/>
                  </a:lnTo>
                  <a:lnTo>
                    <a:pt x="473" y="971"/>
                  </a:lnTo>
                  <a:lnTo>
                    <a:pt x="542" y="1122"/>
                  </a:lnTo>
                  <a:lnTo>
                    <a:pt x="644" y="1224"/>
                  </a:lnTo>
                  <a:lnTo>
                    <a:pt x="676" y="981"/>
                  </a:lnTo>
                  <a:lnTo>
                    <a:pt x="591" y="900"/>
                  </a:lnTo>
                  <a:lnTo>
                    <a:pt x="650" y="678"/>
                  </a:lnTo>
                  <a:lnTo>
                    <a:pt x="746" y="461"/>
                  </a:lnTo>
                  <a:lnTo>
                    <a:pt x="875" y="564"/>
                  </a:lnTo>
                  <a:lnTo>
                    <a:pt x="1015" y="796"/>
                  </a:lnTo>
                  <a:lnTo>
                    <a:pt x="1079" y="1132"/>
                  </a:lnTo>
                  <a:lnTo>
                    <a:pt x="1219" y="867"/>
                  </a:lnTo>
                  <a:lnTo>
                    <a:pt x="1482" y="1067"/>
                  </a:lnTo>
                  <a:lnTo>
                    <a:pt x="1348" y="792"/>
                  </a:lnTo>
                  <a:lnTo>
                    <a:pt x="1503" y="965"/>
                  </a:lnTo>
                  <a:lnTo>
                    <a:pt x="1385" y="450"/>
                  </a:lnTo>
                  <a:lnTo>
                    <a:pt x="1379" y="288"/>
                  </a:lnTo>
                  <a:lnTo>
                    <a:pt x="1509" y="278"/>
                  </a:lnTo>
                  <a:lnTo>
                    <a:pt x="1497" y="174"/>
                  </a:lnTo>
                  <a:lnTo>
                    <a:pt x="1423" y="207"/>
                  </a:lnTo>
                  <a:lnTo>
                    <a:pt x="1224" y="121"/>
                  </a:lnTo>
                  <a:lnTo>
                    <a:pt x="1154" y="164"/>
                  </a:lnTo>
                  <a:lnTo>
                    <a:pt x="585" y="103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2" name="Freeform 72"/>
            <p:cNvSpPr>
              <a:spLocks/>
            </p:cNvSpPr>
            <p:nvPr/>
          </p:nvSpPr>
          <p:spPr bwMode="auto">
            <a:xfrm>
              <a:off x="4906" y="734"/>
              <a:ext cx="584" cy="546"/>
            </a:xfrm>
            <a:custGeom>
              <a:avLst/>
              <a:gdLst/>
              <a:ahLst/>
              <a:cxnLst>
                <a:cxn ang="0">
                  <a:pos x="226" y="654"/>
                </a:cxn>
                <a:cxn ang="0">
                  <a:pos x="516" y="475"/>
                </a:cxn>
                <a:cxn ang="0">
                  <a:pos x="977" y="432"/>
                </a:cxn>
                <a:cxn ang="0">
                  <a:pos x="1021" y="552"/>
                </a:cxn>
                <a:cxn ang="0">
                  <a:pos x="558" y="958"/>
                </a:cxn>
                <a:cxn ang="0">
                  <a:pos x="451" y="1125"/>
                </a:cxn>
                <a:cxn ang="0">
                  <a:pos x="1294" y="784"/>
                </a:cxn>
                <a:cxn ang="0">
                  <a:pos x="806" y="1337"/>
                </a:cxn>
                <a:cxn ang="0">
                  <a:pos x="902" y="1288"/>
                </a:cxn>
                <a:cxn ang="0">
                  <a:pos x="982" y="1353"/>
                </a:cxn>
                <a:cxn ang="0">
                  <a:pos x="1133" y="1467"/>
                </a:cxn>
                <a:cxn ang="0">
                  <a:pos x="1289" y="1233"/>
                </a:cxn>
                <a:cxn ang="0">
                  <a:pos x="1498" y="1201"/>
                </a:cxn>
                <a:cxn ang="0">
                  <a:pos x="1460" y="1027"/>
                </a:cxn>
                <a:cxn ang="0">
                  <a:pos x="1646" y="886"/>
                </a:cxn>
                <a:cxn ang="0">
                  <a:pos x="1544" y="689"/>
                </a:cxn>
                <a:cxn ang="0">
                  <a:pos x="1648" y="557"/>
                </a:cxn>
                <a:cxn ang="0">
                  <a:pos x="1685" y="703"/>
                </a:cxn>
                <a:cxn ang="0">
                  <a:pos x="1685" y="931"/>
                </a:cxn>
                <a:cxn ang="0">
                  <a:pos x="1557" y="1060"/>
                </a:cxn>
                <a:cxn ang="0">
                  <a:pos x="1563" y="1168"/>
                </a:cxn>
                <a:cxn ang="0">
                  <a:pos x="1498" y="1309"/>
                </a:cxn>
                <a:cxn ang="0">
                  <a:pos x="1348" y="1325"/>
                </a:cxn>
                <a:cxn ang="0">
                  <a:pos x="1235" y="1433"/>
                </a:cxn>
                <a:cxn ang="0">
                  <a:pos x="1155" y="1516"/>
                </a:cxn>
                <a:cxn ang="0">
                  <a:pos x="1015" y="1553"/>
                </a:cxn>
                <a:cxn ang="0">
                  <a:pos x="891" y="1402"/>
                </a:cxn>
                <a:cxn ang="0">
                  <a:pos x="763" y="1541"/>
                </a:cxn>
                <a:cxn ang="0">
                  <a:pos x="575" y="1553"/>
                </a:cxn>
                <a:cxn ang="0">
                  <a:pos x="827" y="1639"/>
                </a:cxn>
                <a:cxn ang="0">
                  <a:pos x="1235" y="1585"/>
                </a:cxn>
                <a:cxn ang="0">
                  <a:pos x="1380" y="1563"/>
                </a:cxn>
                <a:cxn ang="0">
                  <a:pos x="1401" y="1472"/>
                </a:cxn>
                <a:cxn ang="0">
                  <a:pos x="1610" y="1358"/>
                </a:cxn>
                <a:cxn ang="0">
                  <a:pos x="1740" y="1076"/>
                </a:cxn>
                <a:cxn ang="0">
                  <a:pos x="1750" y="736"/>
                </a:cxn>
                <a:cxn ang="0">
                  <a:pos x="1653" y="302"/>
                </a:cxn>
                <a:cxn ang="0">
                  <a:pos x="1444" y="318"/>
                </a:cxn>
                <a:cxn ang="0">
                  <a:pos x="1009" y="161"/>
                </a:cxn>
                <a:cxn ang="0">
                  <a:pos x="558" y="81"/>
                </a:cxn>
                <a:cxn ang="0">
                  <a:pos x="414" y="0"/>
                </a:cxn>
                <a:cxn ang="0">
                  <a:pos x="258" y="112"/>
                </a:cxn>
                <a:cxn ang="0">
                  <a:pos x="150" y="222"/>
                </a:cxn>
                <a:cxn ang="0">
                  <a:pos x="167" y="340"/>
                </a:cxn>
                <a:cxn ang="0">
                  <a:pos x="97" y="357"/>
                </a:cxn>
                <a:cxn ang="0">
                  <a:pos x="32" y="448"/>
                </a:cxn>
                <a:cxn ang="0">
                  <a:pos x="32" y="583"/>
                </a:cxn>
                <a:cxn ang="0">
                  <a:pos x="75" y="681"/>
                </a:cxn>
                <a:cxn ang="0">
                  <a:pos x="6" y="725"/>
                </a:cxn>
                <a:cxn ang="0">
                  <a:pos x="0" y="838"/>
                </a:cxn>
                <a:cxn ang="0">
                  <a:pos x="75" y="925"/>
                </a:cxn>
                <a:cxn ang="0">
                  <a:pos x="183" y="850"/>
                </a:cxn>
                <a:cxn ang="0">
                  <a:pos x="171" y="709"/>
                </a:cxn>
                <a:cxn ang="0">
                  <a:pos x="226" y="654"/>
                </a:cxn>
                <a:cxn ang="0">
                  <a:pos x="226" y="654"/>
                </a:cxn>
              </a:cxnLst>
              <a:rect l="0" t="0" r="r" b="b"/>
              <a:pathLst>
                <a:path w="1750" h="1639">
                  <a:moveTo>
                    <a:pt x="226" y="654"/>
                  </a:moveTo>
                  <a:lnTo>
                    <a:pt x="516" y="475"/>
                  </a:lnTo>
                  <a:lnTo>
                    <a:pt x="977" y="432"/>
                  </a:lnTo>
                  <a:lnTo>
                    <a:pt x="1021" y="552"/>
                  </a:lnTo>
                  <a:lnTo>
                    <a:pt x="558" y="958"/>
                  </a:lnTo>
                  <a:lnTo>
                    <a:pt x="451" y="1125"/>
                  </a:lnTo>
                  <a:lnTo>
                    <a:pt x="1294" y="784"/>
                  </a:lnTo>
                  <a:lnTo>
                    <a:pt x="806" y="1337"/>
                  </a:lnTo>
                  <a:lnTo>
                    <a:pt x="902" y="1288"/>
                  </a:lnTo>
                  <a:lnTo>
                    <a:pt x="982" y="1353"/>
                  </a:lnTo>
                  <a:lnTo>
                    <a:pt x="1133" y="1467"/>
                  </a:lnTo>
                  <a:lnTo>
                    <a:pt x="1289" y="1233"/>
                  </a:lnTo>
                  <a:lnTo>
                    <a:pt x="1498" y="1201"/>
                  </a:lnTo>
                  <a:lnTo>
                    <a:pt x="1460" y="1027"/>
                  </a:lnTo>
                  <a:lnTo>
                    <a:pt x="1646" y="886"/>
                  </a:lnTo>
                  <a:lnTo>
                    <a:pt x="1544" y="689"/>
                  </a:lnTo>
                  <a:lnTo>
                    <a:pt x="1648" y="557"/>
                  </a:lnTo>
                  <a:lnTo>
                    <a:pt x="1685" y="703"/>
                  </a:lnTo>
                  <a:lnTo>
                    <a:pt x="1685" y="931"/>
                  </a:lnTo>
                  <a:lnTo>
                    <a:pt x="1557" y="1060"/>
                  </a:lnTo>
                  <a:lnTo>
                    <a:pt x="1563" y="1168"/>
                  </a:lnTo>
                  <a:lnTo>
                    <a:pt x="1498" y="1309"/>
                  </a:lnTo>
                  <a:lnTo>
                    <a:pt x="1348" y="1325"/>
                  </a:lnTo>
                  <a:lnTo>
                    <a:pt x="1235" y="1433"/>
                  </a:lnTo>
                  <a:lnTo>
                    <a:pt x="1155" y="1516"/>
                  </a:lnTo>
                  <a:lnTo>
                    <a:pt x="1015" y="1553"/>
                  </a:lnTo>
                  <a:lnTo>
                    <a:pt x="891" y="1402"/>
                  </a:lnTo>
                  <a:lnTo>
                    <a:pt x="763" y="1541"/>
                  </a:lnTo>
                  <a:lnTo>
                    <a:pt x="575" y="1553"/>
                  </a:lnTo>
                  <a:lnTo>
                    <a:pt x="827" y="1639"/>
                  </a:lnTo>
                  <a:lnTo>
                    <a:pt x="1235" y="1585"/>
                  </a:lnTo>
                  <a:lnTo>
                    <a:pt x="1380" y="1563"/>
                  </a:lnTo>
                  <a:lnTo>
                    <a:pt x="1401" y="1472"/>
                  </a:lnTo>
                  <a:lnTo>
                    <a:pt x="1610" y="1358"/>
                  </a:lnTo>
                  <a:lnTo>
                    <a:pt x="1740" y="1076"/>
                  </a:lnTo>
                  <a:lnTo>
                    <a:pt x="1750" y="736"/>
                  </a:lnTo>
                  <a:lnTo>
                    <a:pt x="1653" y="302"/>
                  </a:lnTo>
                  <a:lnTo>
                    <a:pt x="1444" y="318"/>
                  </a:lnTo>
                  <a:lnTo>
                    <a:pt x="1009" y="161"/>
                  </a:lnTo>
                  <a:lnTo>
                    <a:pt x="558" y="81"/>
                  </a:lnTo>
                  <a:lnTo>
                    <a:pt x="414" y="0"/>
                  </a:lnTo>
                  <a:lnTo>
                    <a:pt x="258" y="112"/>
                  </a:lnTo>
                  <a:lnTo>
                    <a:pt x="150" y="222"/>
                  </a:lnTo>
                  <a:lnTo>
                    <a:pt x="167" y="340"/>
                  </a:lnTo>
                  <a:lnTo>
                    <a:pt x="97" y="357"/>
                  </a:lnTo>
                  <a:lnTo>
                    <a:pt x="32" y="448"/>
                  </a:lnTo>
                  <a:lnTo>
                    <a:pt x="32" y="583"/>
                  </a:lnTo>
                  <a:lnTo>
                    <a:pt x="75" y="681"/>
                  </a:lnTo>
                  <a:lnTo>
                    <a:pt x="6" y="725"/>
                  </a:lnTo>
                  <a:lnTo>
                    <a:pt x="0" y="838"/>
                  </a:lnTo>
                  <a:lnTo>
                    <a:pt x="75" y="925"/>
                  </a:lnTo>
                  <a:lnTo>
                    <a:pt x="183" y="850"/>
                  </a:lnTo>
                  <a:lnTo>
                    <a:pt x="171" y="709"/>
                  </a:lnTo>
                  <a:lnTo>
                    <a:pt x="226" y="654"/>
                  </a:lnTo>
                  <a:lnTo>
                    <a:pt x="226" y="654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3" name="Freeform 73"/>
            <p:cNvSpPr>
              <a:spLocks/>
            </p:cNvSpPr>
            <p:nvPr/>
          </p:nvSpPr>
          <p:spPr bwMode="auto">
            <a:xfrm>
              <a:off x="4914" y="723"/>
              <a:ext cx="543" cy="338"/>
            </a:xfrm>
            <a:custGeom>
              <a:avLst/>
              <a:gdLst/>
              <a:ahLst/>
              <a:cxnLst>
                <a:cxn ang="0">
                  <a:pos x="102" y="1012"/>
                </a:cxn>
                <a:cxn ang="0">
                  <a:pos x="187" y="870"/>
                </a:cxn>
                <a:cxn ang="0">
                  <a:pos x="149" y="741"/>
                </a:cxn>
                <a:cxn ang="0">
                  <a:pos x="187" y="589"/>
                </a:cxn>
                <a:cxn ang="0">
                  <a:pos x="295" y="513"/>
                </a:cxn>
                <a:cxn ang="0">
                  <a:pos x="289" y="427"/>
                </a:cxn>
                <a:cxn ang="0">
                  <a:pos x="354" y="275"/>
                </a:cxn>
                <a:cxn ang="0">
                  <a:pos x="510" y="211"/>
                </a:cxn>
                <a:cxn ang="0">
                  <a:pos x="650" y="334"/>
                </a:cxn>
                <a:cxn ang="0">
                  <a:pos x="827" y="232"/>
                </a:cxn>
                <a:cxn ang="0">
                  <a:pos x="955" y="319"/>
                </a:cxn>
                <a:cxn ang="0">
                  <a:pos x="1040" y="415"/>
                </a:cxn>
                <a:cxn ang="0">
                  <a:pos x="1121" y="405"/>
                </a:cxn>
                <a:cxn ang="0">
                  <a:pos x="1245" y="340"/>
                </a:cxn>
                <a:cxn ang="0">
                  <a:pos x="1304" y="368"/>
                </a:cxn>
                <a:cxn ang="0">
                  <a:pos x="1267" y="523"/>
                </a:cxn>
                <a:cxn ang="0">
                  <a:pos x="1358" y="605"/>
                </a:cxn>
                <a:cxn ang="0">
                  <a:pos x="1482" y="659"/>
                </a:cxn>
                <a:cxn ang="0">
                  <a:pos x="1594" y="584"/>
                </a:cxn>
                <a:cxn ang="0">
                  <a:pos x="1432" y="507"/>
                </a:cxn>
                <a:cxn ang="0">
                  <a:pos x="1562" y="432"/>
                </a:cxn>
                <a:cxn ang="0">
                  <a:pos x="1631" y="334"/>
                </a:cxn>
                <a:cxn ang="0">
                  <a:pos x="1401" y="301"/>
                </a:cxn>
                <a:cxn ang="0">
                  <a:pos x="1255" y="162"/>
                </a:cxn>
                <a:cxn ang="0">
                  <a:pos x="1127" y="199"/>
                </a:cxn>
                <a:cxn ang="0">
                  <a:pos x="939" y="156"/>
                </a:cxn>
                <a:cxn ang="0">
                  <a:pos x="896" y="67"/>
                </a:cxn>
                <a:cxn ang="0">
                  <a:pos x="768" y="118"/>
                </a:cxn>
                <a:cxn ang="0">
                  <a:pos x="536" y="113"/>
                </a:cxn>
                <a:cxn ang="0">
                  <a:pos x="415" y="0"/>
                </a:cxn>
                <a:cxn ang="0">
                  <a:pos x="333" y="32"/>
                </a:cxn>
                <a:cxn ang="0">
                  <a:pos x="380" y="101"/>
                </a:cxn>
                <a:cxn ang="0">
                  <a:pos x="279" y="177"/>
                </a:cxn>
                <a:cxn ang="0">
                  <a:pos x="214" y="280"/>
                </a:cxn>
                <a:cxn ang="0">
                  <a:pos x="246" y="448"/>
                </a:cxn>
                <a:cxn ang="0">
                  <a:pos x="112" y="492"/>
                </a:cxn>
                <a:cxn ang="0">
                  <a:pos x="53" y="523"/>
                </a:cxn>
                <a:cxn ang="0">
                  <a:pos x="43" y="600"/>
                </a:cxn>
                <a:cxn ang="0">
                  <a:pos x="96" y="680"/>
                </a:cxn>
                <a:cxn ang="0">
                  <a:pos x="90" y="757"/>
                </a:cxn>
                <a:cxn ang="0">
                  <a:pos x="5" y="843"/>
                </a:cxn>
                <a:cxn ang="0">
                  <a:pos x="0" y="925"/>
                </a:cxn>
                <a:cxn ang="0">
                  <a:pos x="102" y="1012"/>
                </a:cxn>
                <a:cxn ang="0">
                  <a:pos x="102" y="1012"/>
                </a:cxn>
              </a:cxnLst>
              <a:rect l="0" t="0" r="r" b="b"/>
              <a:pathLst>
                <a:path w="1631" h="1012">
                  <a:moveTo>
                    <a:pt x="102" y="1012"/>
                  </a:moveTo>
                  <a:lnTo>
                    <a:pt x="187" y="870"/>
                  </a:lnTo>
                  <a:lnTo>
                    <a:pt x="149" y="741"/>
                  </a:lnTo>
                  <a:lnTo>
                    <a:pt x="187" y="589"/>
                  </a:lnTo>
                  <a:lnTo>
                    <a:pt x="295" y="513"/>
                  </a:lnTo>
                  <a:lnTo>
                    <a:pt x="289" y="427"/>
                  </a:lnTo>
                  <a:lnTo>
                    <a:pt x="354" y="275"/>
                  </a:lnTo>
                  <a:lnTo>
                    <a:pt x="510" y="211"/>
                  </a:lnTo>
                  <a:lnTo>
                    <a:pt x="650" y="334"/>
                  </a:lnTo>
                  <a:lnTo>
                    <a:pt x="827" y="232"/>
                  </a:lnTo>
                  <a:lnTo>
                    <a:pt x="955" y="319"/>
                  </a:lnTo>
                  <a:lnTo>
                    <a:pt x="1040" y="415"/>
                  </a:lnTo>
                  <a:lnTo>
                    <a:pt x="1121" y="405"/>
                  </a:lnTo>
                  <a:lnTo>
                    <a:pt x="1245" y="340"/>
                  </a:lnTo>
                  <a:lnTo>
                    <a:pt x="1304" y="368"/>
                  </a:lnTo>
                  <a:lnTo>
                    <a:pt x="1267" y="523"/>
                  </a:lnTo>
                  <a:lnTo>
                    <a:pt x="1358" y="605"/>
                  </a:lnTo>
                  <a:lnTo>
                    <a:pt x="1482" y="659"/>
                  </a:lnTo>
                  <a:lnTo>
                    <a:pt x="1594" y="584"/>
                  </a:lnTo>
                  <a:lnTo>
                    <a:pt x="1432" y="507"/>
                  </a:lnTo>
                  <a:lnTo>
                    <a:pt x="1562" y="432"/>
                  </a:lnTo>
                  <a:lnTo>
                    <a:pt x="1631" y="334"/>
                  </a:lnTo>
                  <a:lnTo>
                    <a:pt x="1401" y="301"/>
                  </a:lnTo>
                  <a:lnTo>
                    <a:pt x="1255" y="162"/>
                  </a:lnTo>
                  <a:lnTo>
                    <a:pt x="1127" y="199"/>
                  </a:lnTo>
                  <a:lnTo>
                    <a:pt x="939" y="156"/>
                  </a:lnTo>
                  <a:lnTo>
                    <a:pt x="896" y="67"/>
                  </a:lnTo>
                  <a:lnTo>
                    <a:pt x="768" y="118"/>
                  </a:lnTo>
                  <a:lnTo>
                    <a:pt x="536" y="113"/>
                  </a:lnTo>
                  <a:lnTo>
                    <a:pt x="415" y="0"/>
                  </a:lnTo>
                  <a:lnTo>
                    <a:pt x="333" y="32"/>
                  </a:lnTo>
                  <a:lnTo>
                    <a:pt x="380" y="101"/>
                  </a:lnTo>
                  <a:lnTo>
                    <a:pt x="279" y="177"/>
                  </a:lnTo>
                  <a:lnTo>
                    <a:pt x="214" y="280"/>
                  </a:lnTo>
                  <a:lnTo>
                    <a:pt x="246" y="448"/>
                  </a:lnTo>
                  <a:lnTo>
                    <a:pt x="112" y="492"/>
                  </a:lnTo>
                  <a:lnTo>
                    <a:pt x="53" y="523"/>
                  </a:lnTo>
                  <a:lnTo>
                    <a:pt x="43" y="600"/>
                  </a:lnTo>
                  <a:lnTo>
                    <a:pt x="96" y="680"/>
                  </a:lnTo>
                  <a:lnTo>
                    <a:pt x="90" y="757"/>
                  </a:lnTo>
                  <a:lnTo>
                    <a:pt x="5" y="843"/>
                  </a:lnTo>
                  <a:lnTo>
                    <a:pt x="0" y="925"/>
                  </a:lnTo>
                  <a:lnTo>
                    <a:pt x="102" y="1012"/>
                  </a:lnTo>
                  <a:lnTo>
                    <a:pt x="102" y="1012"/>
                  </a:lnTo>
                  <a:close/>
                </a:path>
              </a:pathLst>
            </a:custGeom>
            <a:solidFill>
              <a:srgbClr val="C9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4" name="Freeform 74"/>
            <p:cNvSpPr>
              <a:spLocks/>
            </p:cNvSpPr>
            <p:nvPr/>
          </p:nvSpPr>
          <p:spPr bwMode="auto">
            <a:xfrm>
              <a:off x="4908" y="1062"/>
              <a:ext cx="582" cy="242"/>
            </a:xfrm>
            <a:custGeom>
              <a:avLst/>
              <a:gdLst/>
              <a:ahLst/>
              <a:cxnLst>
                <a:cxn ang="0">
                  <a:pos x="262" y="439"/>
                </a:cxn>
                <a:cxn ang="0">
                  <a:pos x="236" y="547"/>
                </a:cxn>
                <a:cxn ang="0">
                  <a:pos x="467" y="671"/>
                </a:cxn>
                <a:cxn ang="0">
                  <a:pos x="794" y="726"/>
                </a:cxn>
                <a:cxn ang="0">
                  <a:pos x="1068" y="726"/>
                </a:cxn>
                <a:cxn ang="0">
                  <a:pos x="1330" y="634"/>
                </a:cxn>
                <a:cxn ang="0">
                  <a:pos x="1443" y="665"/>
                </a:cxn>
                <a:cxn ang="0">
                  <a:pos x="1401" y="514"/>
                </a:cxn>
                <a:cxn ang="0">
                  <a:pos x="1620" y="331"/>
                </a:cxn>
                <a:cxn ang="0">
                  <a:pos x="1744" y="0"/>
                </a:cxn>
                <a:cxn ang="0">
                  <a:pos x="1610" y="233"/>
                </a:cxn>
                <a:cxn ang="0">
                  <a:pos x="1395" y="406"/>
                </a:cxn>
                <a:cxn ang="0">
                  <a:pos x="1149" y="532"/>
                </a:cxn>
                <a:cxn ang="0">
                  <a:pos x="934" y="606"/>
                </a:cxn>
                <a:cxn ang="0">
                  <a:pos x="729" y="579"/>
                </a:cxn>
                <a:cxn ang="0">
                  <a:pos x="445" y="467"/>
                </a:cxn>
                <a:cxn ang="0">
                  <a:pos x="214" y="331"/>
                </a:cxn>
                <a:cxn ang="0">
                  <a:pos x="0" y="131"/>
                </a:cxn>
                <a:cxn ang="0">
                  <a:pos x="127" y="350"/>
                </a:cxn>
                <a:cxn ang="0">
                  <a:pos x="262" y="439"/>
                </a:cxn>
                <a:cxn ang="0">
                  <a:pos x="262" y="439"/>
                </a:cxn>
              </a:cxnLst>
              <a:rect l="0" t="0" r="r" b="b"/>
              <a:pathLst>
                <a:path w="1744" h="726">
                  <a:moveTo>
                    <a:pt x="262" y="439"/>
                  </a:moveTo>
                  <a:lnTo>
                    <a:pt x="236" y="547"/>
                  </a:lnTo>
                  <a:lnTo>
                    <a:pt x="467" y="671"/>
                  </a:lnTo>
                  <a:lnTo>
                    <a:pt x="794" y="726"/>
                  </a:lnTo>
                  <a:lnTo>
                    <a:pt x="1068" y="726"/>
                  </a:lnTo>
                  <a:lnTo>
                    <a:pt x="1330" y="634"/>
                  </a:lnTo>
                  <a:lnTo>
                    <a:pt x="1443" y="665"/>
                  </a:lnTo>
                  <a:lnTo>
                    <a:pt x="1401" y="514"/>
                  </a:lnTo>
                  <a:lnTo>
                    <a:pt x="1620" y="331"/>
                  </a:lnTo>
                  <a:lnTo>
                    <a:pt x="1744" y="0"/>
                  </a:lnTo>
                  <a:lnTo>
                    <a:pt x="1610" y="233"/>
                  </a:lnTo>
                  <a:lnTo>
                    <a:pt x="1395" y="406"/>
                  </a:lnTo>
                  <a:lnTo>
                    <a:pt x="1149" y="532"/>
                  </a:lnTo>
                  <a:lnTo>
                    <a:pt x="934" y="606"/>
                  </a:lnTo>
                  <a:lnTo>
                    <a:pt x="729" y="579"/>
                  </a:lnTo>
                  <a:lnTo>
                    <a:pt x="445" y="467"/>
                  </a:lnTo>
                  <a:lnTo>
                    <a:pt x="214" y="331"/>
                  </a:lnTo>
                  <a:lnTo>
                    <a:pt x="0" y="131"/>
                  </a:lnTo>
                  <a:lnTo>
                    <a:pt x="127" y="350"/>
                  </a:lnTo>
                  <a:lnTo>
                    <a:pt x="262" y="439"/>
                  </a:lnTo>
                  <a:lnTo>
                    <a:pt x="262" y="439"/>
                  </a:lnTo>
                  <a:close/>
                </a:path>
              </a:pathLst>
            </a:custGeom>
            <a:solidFill>
              <a:srgbClr val="C9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5" name="Freeform 75"/>
            <p:cNvSpPr>
              <a:spLocks/>
            </p:cNvSpPr>
            <p:nvPr/>
          </p:nvSpPr>
          <p:spPr bwMode="auto">
            <a:xfrm>
              <a:off x="4969" y="1280"/>
              <a:ext cx="490" cy="390"/>
            </a:xfrm>
            <a:custGeom>
              <a:avLst/>
              <a:gdLst/>
              <a:ahLst/>
              <a:cxnLst>
                <a:cxn ang="0">
                  <a:pos x="31" y="59"/>
                </a:cxn>
                <a:cxn ang="0">
                  <a:pos x="0" y="206"/>
                </a:cxn>
                <a:cxn ang="0">
                  <a:pos x="79" y="185"/>
                </a:cxn>
                <a:cxn ang="0">
                  <a:pos x="144" y="352"/>
                </a:cxn>
                <a:cxn ang="0">
                  <a:pos x="187" y="434"/>
                </a:cxn>
                <a:cxn ang="0">
                  <a:pos x="251" y="412"/>
                </a:cxn>
                <a:cxn ang="0">
                  <a:pos x="310" y="320"/>
                </a:cxn>
                <a:cxn ang="0">
                  <a:pos x="390" y="299"/>
                </a:cxn>
                <a:cxn ang="0">
                  <a:pos x="424" y="444"/>
                </a:cxn>
                <a:cxn ang="0">
                  <a:pos x="471" y="477"/>
                </a:cxn>
                <a:cxn ang="0">
                  <a:pos x="418" y="709"/>
                </a:cxn>
                <a:cxn ang="0">
                  <a:pos x="424" y="943"/>
                </a:cxn>
                <a:cxn ang="0">
                  <a:pos x="418" y="1061"/>
                </a:cxn>
                <a:cxn ang="0">
                  <a:pos x="439" y="1110"/>
                </a:cxn>
                <a:cxn ang="0">
                  <a:pos x="471" y="1066"/>
                </a:cxn>
                <a:cxn ang="0">
                  <a:pos x="542" y="487"/>
                </a:cxn>
                <a:cxn ang="0">
                  <a:pos x="601" y="423"/>
                </a:cxn>
                <a:cxn ang="0">
                  <a:pos x="664" y="595"/>
                </a:cxn>
                <a:cxn ang="0">
                  <a:pos x="751" y="1143"/>
                </a:cxn>
                <a:cxn ang="0">
                  <a:pos x="793" y="1170"/>
                </a:cxn>
                <a:cxn ang="0">
                  <a:pos x="863" y="1110"/>
                </a:cxn>
                <a:cxn ang="0">
                  <a:pos x="1013" y="948"/>
                </a:cxn>
                <a:cxn ang="0">
                  <a:pos x="1330" y="1121"/>
                </a:cxn>
                <a:cxn ang="0">
                  <a:pos x="1470" y="1104"/>
                </a:cxn>
                <a:cxn ang="0">
                  <a:pos x="1400" y="1023"/>
                </a:cxn>
                <a:cxn ang="0">
                  <a:pos x="1159" y="894"/>
                </a:cxn>
                <a:cxn ang="0">
                  <a:pos x="1009" y="817"/>
                </a:cxn>
                <a:cxn ang="0">
                  <a:pos x="922" y="845"/>
                </a:cxn>
                <a:cxn ang="0">
                  <a:pos x="826" y="970"/>
                </a:cxn>
                <a:cxn ang="0">
                  <a:pos x="735" y="742"/>
                </a:cxn>
                <a:cxn ang="0">
                  <a:pos x="664" y="444"/>
                </a:cxn>
                <a:cxn ang="0">
                  <a:pos x="745" y="456"/>
                </a:cxn>
                <a:cxn ang="0">
                  <a:pos x="810" y="407"/>
                </a:cxn>
                <a:cxn ang="0">
                  <a:pos x="863" y="325"/>
                </a:cxn>
                <a:cxn ang="0">
                  <a:pos x="992" y="417"/>
                </a:cxn>
                <a:cxn ang="0">
                  <a:pos x="1105" y="466"/>
                </a:cxn>
                <a:cxn ang="0">
                  <a:pos x="1147" y="412"/>
                </a:cxn>
                <a:cxn ang="0">
                  <a:pos x="1196" y="277"/>
                </a:cxn>
                <a:cxn ang="0">
                  <a:pos x="1180" y="173"/>
                </a:cxn>
                <a:cxn ang="0">
                  <a:pos x="1013" y="103"/>
                </a:cxn>
                <a:cxn ang="0">
                  <a:pos x="1046" y="303"/>
                </a:cxn>
                <a:cxn ang="0">
                  <a:pos x="772" y="169"/>
                </a:cxn>
                <a:cxn ang="0">
                  <a:pos x="664" y="299"/>
                </a:cxn>
                <a:cxn ang="0">
                  <a:pos x="552" y="124"/>
                </a:cxn>
                <a:cxn ang="0">
                  <a:pos x="428" y="255"/>
                </a:cxn>
                <a:cxn ang="0">
                  <a:pos x="327" y="59"/>
                </a:cxn>
                <a:cxn ang="0">
                  <a:pos x="150" y="238"/>
                </a:cxn>
                <a:cxn ang="0">
                  <a:pos x="166" y="10"/>
                </a:cxn>
                <a:cxn ang="0">
                  <a:pos x="122" y="0"/>
                </a:cxn>
                <a:cxn ang="0">
                  <a:pos x="31" y="59"/>
                </a:cxn>
                <a:cxn ang="0">
                  <a:pos x="31" y="59"/>
                </a:cxn>
              </a:cxnLst>
              <a:rect l="0" t="0" r="r" b="b"/>
              <a:pathLst>
                <a:path w="1470" h="1170">
                  <a:moveTo>
                    <a:pt x="31" y="59"/>
                  </a:moveTo>
                  <a:lnTo>
                    <a:pt x="0" y="206"/>
                  </a:lnTo>
                  <a:lnTo>
                    <a:pt x="79" y="185"/>
                  </a:lnTo>
                  <a:lnTo>
                    <a:pt x="144" y="352"/>
                  </a:lnTo>
                  <a:lnTo>
                    <a:pt x="187" y="434"/>
                  </a:lnTo>
                  <a:lnTo>
                    <a:pt x="251" y="412"/>
                  </a:lnTo>
                  <a:lnTo>
                    <a:pt x="310" y="320"/>
                  </a:lnTo>
                  <a:lnTo>
                    <a:pt x="390" y="299"/>
                  </a:lnTo>
                  <a:lnTo>
                    <a:pt x="424" y="444"/>
                  </a:lnTo>
                  <a:lnTo>
                    <a:pt x="471" y="477"/>
                  </a:lnTo>
                  <a:lnTo>
                    <a:pt x="418" y="709"/>
                  </a:lnTo>
                  <a:lnTo>
                    <a:pt x="424" y="943"/>
                  </a:lnTo>
                  <a:lnTo>
                    <a:pt x="418" y="1061"/>
                  </a:lnTo>
                  <a:lnTo>
                    <a:pt x="439" y="1110"/>
                  </a:lnTo>
                  <a:lnTo>
                    <a:pt x="471" y="1066"/>
                  </a:lnTo>
                  <a:lnTo>
                    <a:pt x="542" y="487"/>
                  </a:lnTo>
                  <a:lnTo>
                    <a:pt x="601" y="423"/>
                  </a:lnTo>
                  <a:lnTo>
                    <a:pt x="664" y="595"/>
                  </a:lnTo>
                  <a:lnTo>
                    <a:pt x="751" y="1143"/>
                  </a:lnTo>
                  <a:lnTo>
                    <a:pt x="793" y="1170"/>
                  </a:lnTo>
                  <a:lnTo>
                    <a:pt x="863" y="1110"/>
                  </a:lnTo>
                  <a:lnTo>
                    <a:pt x="1013" y="948"/>
                  </a:lnTo>
                  <a:lnTo>
                    <a:pt x="1330" y="1121"/>
                  </a:lnTo>
                  <a:lnTo>
                    <a:pt x="1470" y="1104"/>
                  </a:lnTo>
                  <a:lnTo>
                    <a:pt x="1400" y="1023"/>
                  </a:lnTo>
                  <a:lnTo>
                    <a:pt x="1159" y="894"/>
                  </a:lnTo>
                  <a:lnTo>
                    <a:pt x="1009" y="817"/>
                  </a:lnTo>
                  <a:lnTo>
                    <a:pt x="922" y="845"/>
                  </a:lnTo>
                  <a:lnTo>
                    <a:pt x="826" y="970"/>
                  </a:lnTo>
                  <a:lnTo>
                    <a:pt x="735" y="742"/>
                  </a:lnTo>
                  <a:lnTo>
                    <a:pt x="664" y="444"/>
                  </a:lnTo>
                  <a:lnTo>
                    <a:pt x="745" y="456"/>
                  </a:lnTo>
                  <a:lnTo>
                    <a:pt x="810" y="407"/>
                  </a:lnTo>
                  <a:lnTo>
                    <a:pt x="863" y="325"/>
                  </a:lnTo>
                  <a:lnTo>
                    <a:pt x="992" y="417"/>
                  </a:lnTo>
                  <a:lnTo>
                    <a:pt x="1105" y="466"/>
                  </a:lnTo>
                  <a:lnTo>
                    <a:pt x="1147" y="412"/>
                  </a:lnTo>
                  <a:lnTo>
                    <a:pt x="1196" y="277"/>
                  </a:lnTo>
                  <a:lnTo>
                    <a:pt x="1180" y="173"/>
                  </a:lnTo>
                  <a:lnTo>
                    <a:pt x="1013" y="103"/>
                  </a:lnTo>
                  <a:lnTo>
                    <a:pt x="1046" y="303"/>
                  </a:lnTo>
                  <a:lnTo>
                    <a:pt x="772" y="169"/>
                  </a:lnTo>
                  <a:lnTo>
                    <a:pt x="664" y="299"/>
                  </a:lnTo>
                  <a:lnTo>
                    <a:pt x="552" y="124"/>
                  </a:lnTo>
                  <a:lnTo>
                    <a:pt x="428" y="255"/>
                  </a:lnTo>
                  <a:lnTo>
                    <a:pt x="327" y="59"/>
                  </a:lnTo>
                  <a:lnTo>
                    <a:pt x="150" y="238"/>
                  </a:lnTo>
                  <a:lnTo>
                    <a:pt x="166" y="10"/>
                  </a:lnTo>
                  <a:lnTo>
                    <a:pt x="122" y="0"/>
                  </a:lnTo>
                  <a:lnTo>
                    <a:pt x="31" y="59"/>
                  </a:lnTo>
                  <a:lnTo>
                    <a:pt x="31" y="59"/>
                  </a:lnTo>
                  <a:close/>
                </a:path>
              </a:pathLst>
            </a:custGeom>
            <a:solidFill>
              <a:srgbClr val="C9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6" name="Freeform 76"/>
            <p:cNvSpPr>
              <a:spLocks/>
            </p:cNvSpPr>
            <p:nvPr/>
          </p:nvSpPr>
          <p:spPr bwMode="auto">
            <a:xfrm>
              <a:off x="4887" y="1522"/>
              <a:ext cx="197" cy="121"/>
            </a:xfrm>
            <a:custGeom>
              <a:avLst/>
              <a:gdLst/>
              <a:ahLst/>
              <a:cxnLst>
                <a:cxn ang="0">
                  <a:pos x="0" y="330"/>
                </a:cxn>
                <a:cxn ang="0">
                  <a:pos x="108" y="248"/>
                </a:cxn>
                <a:cxn ang="0">
                  <a:pos x="261" y="123"/>
                </a:cxn>
                <a:cxn ang="0">
                  <a:pos x="424" y="0"/>
                </a:cxn>
                <a:cxn ang="0">
                  <a:pos x="510" y="26"/>
                </a:cxn>
                <a:cxn ang="0">
                  <a:pos x="548" y="189"/>
                </a:cxn>
                <a:cxn ang="0">
                  <a:pos x="591" y="276"/>
                </a:cxn>
                <a:cxn ang="0">
                  <a:pos x="504" y="211"/>
                </a:cxn>
                <a:cxn ang="0">
                  <a:pos x="419" y="81"/>
                </a:cxn>
                <a:cxn ang="0">
                  <a:pos x="323" y="222"/>
                </a:cxn>
                <a:cxn ang="0">
                  <a:pos x="134" y="335"/>
                </a:cxn>
                <a:cxn ang="0">
                  <a:pos x="59" y="362"/>
                </a:cxn>
                <a:cxn ang="0">
                  <a:pos x="0" y="330"/>
                </a:cxn>
                <a:cxn ang="0">
                  <a:pos x="0" y="330"/>
                </a:cxn>
              </a:cxnLst>
              <a:rect l="0" t="0" r="r" b="b"/>
              <a:pathLst>
                <a:path w="591" h="362">
                  <a:moveTo>
                    <a:pt x="0" y="330"/>
                  </a:moveTo>
                  <a:lnTo>
                    <a:pt x="108" y="248"/>
                  </a:lnTo>
                  <a:lnTo>
                    <a:pt x="261" y="123"/>
                  </a:lnTo>
                  <a:lnTo>
                    <a:pt x="424" y="0"/>
                  </a:lnTo>
                  <a:lnTo>
                    <a:pt x="510" y="26"/>
                  </a:lnTo>
                  <a:lnTo>
                    <a:pt x="548" y="189"/>
                  </a:lnTo>
                  <a:lnTo>
                    <a:pt x="591" y="276"/>
                  </a:lnTo>
                  <a:lnTo>
                    <a:pt x="504" y="211"/>
                  </a:lnTo>
                  <a:lnTo>
                    <a:pt x="419" y="81"/>
                  </a:lnTo>
                  <a:lnTo>
                    <a:pt x="323" y="222"/>
                  </a:lnTo>
                  <a:lnTo>
                    <a:pt x="134" y="335"/>
                  </a:lnTo>
                  <a:lnTo>
                    <a:pt x="59" y="362"/>
                  </a:lnTo>
                  <a:lnTo>
                    <a:pt x="0" y="330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C9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7" name="Freeform 77"/>
            <p:cNvSpPr>
              <a:spLocks/>
            </p:cNvSpPr>
            <p:nvPr/>
          </p:nvSpPr>
          <p:spPr bwMode="auto">
            <a:xfrm>
              <a:off x="4819" y="1346"/>
              <a:ext cx="66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101"/>
                </a:cxn>
                <a:cxn ang="0">
                  <a:pos x="177" y="108"/>
                </a:cxn>
                <a:cxn ang="0">
                  <a:pos x="126" y="201"/>
                </a:cxn>
                <a:cxn ang="0">
                  <a:pos x="197" y="216"/>
                </a:cxn>
                <a:cxn ang="0">
                  <a:pos x="11" y="565"/>
                </a:cxn>
                <a:cxn ang="0">
                  <a:pos x="4" y="23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7" h="565">
                  <a:moveTo>
                    <a:pt x="0" y="0"/>
                  </a:moveTo>
                  <a:lnTo>
                    <a:pt x="73" y="101"/>
                  </a:lnTo>
                  <a:lnTo>
                    <a:pt x="177" y="108"/>
                  </a:lnTo>
                  <a:lnTo>
                    <a:pt x="126" y="201"/>
                  </a:lnTo>
                  <a:lnTo>
                    <a:pt x="197" y="216"/>
                  </a:lnTo>
                  <a:lnTo>
                    <a:pt x="11" y="565"/>
                  </a:lnTo>
                  <a:lnTo>
                    <a:pt x="4" y="23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8" name="Freeform 78"/>
            <p:cNvSpPr>
              <a:spLocks/>
            </p:cNvSpPr>
            <p:nvPr/>
          </p:nvSpPr>
          <p:spPr bwMode="auto">
            <a:xfrm>
              <a:off x="4704" y="1227"/>
              <a:ext cx="277" cy="349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271" y="87"/>
                </a:cxn>
                <a:cxn ang="0">
                  <a:pos x="275" y="170"/>
                </a:cxn>
                <a:cxn ang="0">
                  <a:pos x="235" y="257"/>
                </a:cxn>
                <a:cxn ang="0">
                  <a:pos x="263" y="319"/>
                </a:cxn>
                <a:cxn ang="0">
                  <a:pos x="206" y="328"/>
                </a:cxn>
                <a:cxn ang="0">
                  <a:pos x="102" y="323"/>
                </a:cxn>
                <a:cxn ang="0">
                  <a:pos x="0" y="374"/>
                </a:cxn>
                <a:cxn ang="0">
                  <a:pos x="77" y="365"/>
                </a:cxn>
                <a:cxn ang="0">
                  <a:pos x="230" y="387"/>
                </a:cxn>
                <a:cxn ang="0">
                  <a:pos x="246" y="523"/>
                </a:cxn>
                <a:cxn ang="0">
                  <a:pos x="275" y="768"/>
                </a:cxn>
                <a:cxn ang="0">
                  <a:pos x="308" y="1046"/>
                </a:cxn>
                <a:cxn ang="0">
                  <a:pos x="370" y="946"/>
                </a:cxn>
                <a:cxn ang="0">
                  <a:pos x="514" y="892"/>
                </a:cxn>
                <a:cxn ang="0">
                  <a:pos x="617" y="742"/>
                </a:cxn>
                <a:cxn ang="0">
                  <a:pos x="725" y="660"/>
                </a:cxn>
                <a:cxn ang="0">
                  <a:pos x="769" y="623"/>
                </a:cxn>
                <a:cxn ang="0">
                  <a:pos x="831" y="274"/>
                </a:cxn>
                <a:cxn ang="0">
                  <a:pos x="707" y="266"/>
                </a:cxn>
                <a:cxn ang="0">
                  <a:pos x="601" y="510"/>
                </a:cxn>
                <a:cxn ang="0">
                  <a:pos x="428" y="793"/>
                </a:cxn>
                <a:cxn ang="0">
                  <a:pos x="386" y="846"/>
                </a:cxn>
                <a:cxn ang="0">
                  <a:pos x="370" y="760"/>
                </a:cxn>
                <a:cxn ang="0">
                  <a:pos x="354" y="398"/>
                </a:cxn>
                <a:cxn ang="0">
                  <a:pos x="341" y="299"/>
                </a:cxn>
                <a:cxn ang="0">
                  <a:pos x="370" y="162"/>
                </a:cxn>
                <a:cxn ang="0">
                  <a:pos x="308" y="0"/>
                </a:cxn>
                <a:cxn ang="0">
                  <a:pos x="308" y="0"/>
                </a:cxn>
              </a:cxnLst>
              <a:rect l="0" t="0" r="r" b="b"/>
              <a:pathLst>
                <a:path w="831" h="1046">
                  <a:moveTo>
                    <a:pt x="308" y="0"/>
                  </a:moveTo>
                  <a:lnTo>
                    <a:pt x="271" y="87"/>
                  </a:lnTo>
                  <a:lnTo>
                    <a:pt x="275" y="170"/>
                  </a:lnTo>
                  <a:lnTo>
                    <a:pt x="235" y="257"/>
                  </a:lnTo>
                  <a:lnTo>
                    <a:pt x="263" y="319"/>
                  </a:lnTo>
                  <a:lnTo>
                    <a:pt x="206" y="328"/>
                  </a:lnTo>
                  <a:lnTo>
                    <a:pt x="102" y="323"/>
                  </a:lnTo>
                  <a:lnTo>
                    <a:pt x="0" y="374"/>
                  </a:lnTo>
                  <a:lnTo>
                    <a:pt x="77" y="365"/>
                  </a:lnTo>
                  <a:lnTo>
                    <a:pt x="230" y="387"/>
                  </a:lnTo>
                  <a:lnTo>
                    <a:pt x="246" y="523"/>
                  </a:lnTo>
                  <a:lnTo>
                    <a:pt x="275" y="768"/>
                  </a:lnTo>
                  <a:lnTo>
                    <a:pt x="308" y="1046"/>
                  </a:lnTo>
                  <a:lnTo>
                    <a:pt x="370" y="946"/>
                  </a:lnTo>
                  <a:lnTo>
                    <a:pt x="514" y="892"/>
                  </a:lnTo>
                  <a:lnTo>
                    <a:pt x="617" y="742"/>
                  </a:lnTo>
                  <a:lnTo>
                    <a:pt x="725" y="660"/>
                  </a:lnTo>
                  <a:lnTo>
                    <a:pt x="769" y="623"/>
                  </a:lnTo>
                  <a:lnTo>
                    <a:pt x="831" y="274"/>
                  </a:lnTo>
                  <a:lnTo>
                    <a:pt x="707" y="266"/>
                  </a:lnTo>
                  <a:lnTo>
                    <a:pt x="601" y="510"/>
                  </a:lnTo>
                  <a:lnTo>
                    <a:pt x="428" y="793"/>
                  </a:lnTo>
                  <a:lnTo>
                    <a:pt x="386" y="846"/>
                  </a:lnTo>
                  <a:lnTo>
                    <a:pt x="370" y="760"/>
                  </a:lnTo>
                  <a:lnTo>
                    <a:pt x="354" y="398"/>
                  </a:lnTo>
                  <a:lnTo>
                    <a:pt x="341" y="299"/>
                  </a:lnTo>
                  <a:lnTo>
                    <a:pt x="370" y="162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80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79" name="Freeform 79"/>
            <p:cNvSpPr>
              <a:spLocks/>
            </p:cNvSpPr>
            <p:nvPr/>
          </p:nvSpPr>
          <p:spPr bwMode="auto">
            <a:xfrm>
              <a:off x="4678" y="626"/>
              <a:ext cx="323" cy="18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9" y="0"/>
                </a:cxn>
                <a:cxn ang="0">
                  <a:pos x="288" y="245"/>
                </a:cxn>
                <a:cxn ang="0">
                  <a:pos x="535" y="419"/>
                </a:cxn>
                <a:cxn ang="0">
                  <a:pos x="337" y="170"/>
                </a:cxn>
                <a:cxn ang="0">
                  <a:pos x="501" y="320"/>
                </a:cxn>
                <a:cxn ang="0">
                  <a:pos x="530" y="163"/>
                </a:cxn>
                <a:cxn ang="0">
                  <a:pos x="390" y="92"/>
                </a:cxn>
                <a:cxn ang="0">
                  <a:pos x="390" y="38"/>
                </a:cxn>
                <a:cxn ang="0">
                  <a:pos x="604" y="88"/>
                </a:cxn>
                <a:cxn ang="0">
                  <a:pos x="712" y="88"/>
                </a:cxn>
                <a:cxn ang="0">
                  <a:pos x="819" y="121"/>
                </a:cxn>
                <a:cxn ang="0">
                  <a:pos x="971" y="183"/>
                </a:cxn>
                <a:cxn ang="0">
                  <a:pos x="925" y="300"/>
                </a:cxn>
                <a:cxn ang="0">
                  <a:pos x="896" y="382"/>
                </a:cxn>
                <a:cxn ang="0">
                  <a:pos x="761" y="419"/>
                </a:cxn>
                <a:cxn ang="0">
                  <a:pos x="752" y="519"/>
                </a:cxn>
                <a:cxn ang="0">
                  <a:pos x="592" y="549"/>
                </a:cxn>
                <a:cxn ang="0">
                  <a:pos x="448" y="528"/>
                </a:cxn>
                <a:cxn ang="0">
                  <a:pos x="226" y="342"/>
                </a:cxn>
                <a:cxn ang="0">
                  <a:pos x="11" y="75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971" h="549">
                  <a:moveTo>
                    <a:pt x="0" y="13"/>
                  </a:moveTo>
                  <a:lnTo>
                    <a:pt x="49" y="0"/>
                  </a:lnTo>
                  <a:lnTo>
                    <a:pt x="288" y="245"/>
                  </a:lnTo>
                  <a:lnTo>
                    <a:pt x="535" y="419"/>
                  </a:lnTo>
                  <a:lnTo>
                    <a:pt x="337" y="170"/>
                  </a:lnTo>
                  <a:lnTo>
                    <a:pt x="501" y="320"/>
                  </a:lnTo>
                  <a:lnTo>
                    <a:pt x="530" y="163"/>
                  </a:lnTo>
                  <a:lnTo>
                    <a:pt x="390" y="92"/>
                  </a:lnTo>
                  <a:lnTo>
                    <a:pt x="390" y="38"/>
                  </a:lnTo>
                  <a:lnTo>
                    <a:pt x="604" y="88"/>
                  </a:lnTo>
                  <a:lnTo>
                    <a:pt x="712" y="88"/>
                  </a:lnTo>
                  <a:lnTo>
                    <a:pt x="819" y="121"/>
                  </a:lnTo>
                  <a:lnTo>
                    <a:pt x="971" y="183"/>
                  </a:lnTo>
                  <a:lnTo>
                    <a:pt x="925" y="300"/>
                  </a:lnTo>
                  <a:lnTo>
                    <a:pt x="896" y="382"/>
                  </a:lnTo>
                  <a:lnTo>
                    <a:pt x="761" y="419"/>
                  </a:lnTo>
                  <a:lnTo>
                    <a:pt x="752" y="519"/>
                  </a:lnTo>
                  <a:lnTo>
                    <a:pt x="592" y="549"/>
                  </a:lnTo>
                  <a:lnTo>
                    <a:pt x="448" y="528"/>
                  </a:lnTo>
                  <a:lnTo>
                    <a:pt x="226" y="342"/>
                  </a:lnTo>
                  <a:lnTo>
                    <a:pt x="11" y="75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2E0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0" name="Freeform 80"/>
            <p:cNvSpPr>
              <a:spLocks/>
            </p:cNvSpPr>
            <p:nvPr/>
          </p:nvSpPr>
          <p:spPr bwMode="auto">
            <a:xfrm>
              <a:off x="4562" y="614"/>
              <a:ext cx="414" cy="198"/>
            </a:xfrm>
            <a:custGeom>
              <a:avLst/>
              <a:gdLst/>
              <a:ahLst/>
              <a:cxnLst>
                <a:cxn ang="0">
                  <a:pos x="111" y="379"/>
                </a:cxn>
                <a:cxn ang="0">
                  <a:pos x="66" y="154"/>
                </a:cxn>
                <a:cxn ang="0">
                  <a:pos x="0" y="33"/>
                </a:cxn>
                <a:cxn ang="0">
                  <a:pos x="33" y="8"/>
                </a:cxn>
                <a:cxn ang="0">
                  <a:pos x="184" y="0"/>
                </a:cxn>
                <a:cxn ang="0">
                  <a:pos x="346" y="50"/>
                </a:cxn>
                <a:cxn ang="0">
                  <a:pos x="543" y="282"/>
                </a:cxn>
                <a:cxn ang="0">
                  <a:pos x="778" y="469"/>
                </a:cxn>
                <a:cxn ang="0">
                  <a:pos x="896" y="536"/>
                </a:cxn>
                <a:cxn ang="0">
                  <a:pos x="921" y="445"/>
                </a:cxn>
                <a:cxn ang="0">
                  <a:pos x="790" y="320"/>
                </a:cxn>
                <a:cxn ang="0">
                  <a:pos x="843" y="282"/>
                </a:cxn>
                <a:cxn ang="0">
                  <a:pos x="832" y="238"/>
                </a:cxn>
                <a:cxn ang="0">
                  <a:pos x="752" y="145"/>
                </a:cxn>
                <a:cxn ang="0">
                  <a:pos x="889" y="163"/>
                </a:cxn>
                <a:cxn ang="0">
                  <a:pos x="1054" y="225"/>
                </a:cxn>
                <a:cxn ang="0">
                  <a:pos x="1160" y="370"/>
                </a:cxn>
                <a:cxn ang="0">
                  <a:pos x="1242" y="403"/>
                </a:cxn>
                <a:cxn ang="0">
                  <a:pos x="1098" y="556"/>
                </a:cxn>
                <a:cxn ang="0">
                  <a:pos x="1058" y="531"/>
                </a:cxn>
                <a:cxn ang="0">
                  <a:pos x="914" y="593"/>
                </a:cxn>
                <a:cxn ang="0">
                  <a:pos x="794" y="540"/>
                </a:cxn>
                <a:cxn ang="0">
                  <a:pos x="530" y="395"/>
                </a:cxn>
                <a:cxn ang="0">
                  <a:pos x="395" y="225"/>
                </a:cxn>
                <a:cxn ang="0">
                  <a:pos x="271" y="286"/>
                </a:cxn>
                <a:cxn ang="0">
                  <a:pos x="181" y="348"/>
                </a:cxn>
                <a:cxn ang="0">
                  <a:pos x="111" y="379"/>
                </a:cxn>
                <a:cxn ang="0">
                  <a:pos x="111" y="379"/>
                </a:cxn>
              </a:cxnLst>
              <a:rect l="0" t="0" r="r" b="b"/>
              <a:pathLst>
                <a:path w="1242" h="593">
                  <a:moveTo>
                    <a:pt x="111" y="379"/>
                  </a:moveTo>
                  <a:lnTo>
                    <a:pt x="66" y="154"/>
                  </a:lnTo>
                  <a:lnTo>
                    <a:pt x="0" y="33"/>
                  </a:lnTo>
                  <a:lnTo>
                    <a:pt x="33" y="8"/>
                  </a:lnTo>
                  <a:lnTo>
                    <a:pt x="184" y="0"/>
                  </a:lnTo>
                  <a:lnTo>
                    <a:pt x="346" y="50"/>
                  </a:lnTo>
                  <a:lnTo>
                    <a:pt x="543" y="282"/>
                  </a:lnTo>
                  <a:lnTo>
                    <a:pt x="778" y="469"/>
                  </a:lnTo>
                  <a:lnTo>
                    <a:pt x="896" y="536"/>
                  </a:lnTo>
                  <a:lnTo>
                    <a:pt x="921" y="445"/>
                  </a:lnTo>
                  <a:lnTo>
                    <a:pt x="790" y="320"/>
                  </a:lnTo>
                  <a:lnTo>
                    <a:pt x="843" y="282"/>
                  </a:lnTo>
                  <a:lnTo>
                    <a:pt x="832" y="238"/>
                  </a:lnTo>
                  <a:lnTo>
                    <a:pt x="752" y="145"/>
                  </a:lnTo>
                  <a:lnTo>
                    <a:pt x="889" y="163"/>
                  </a:lnTo>
                  <a:lnTo>
                    <a:pt x="1054" y="225"/>
                  </a:lnTo>
                  <a:lnTo>
                    <a:pt x="1160" y="370"/>
                  </a:lnTo>
                  <a:lnTo>
                    <a:pt x="1242" y="403"/>
                  </a:lnTo>
                  <a:lnTo>
                    <a:pt x="1098" y="556"/>
                  </a:lnTo>
                  <a:lnTo>
                    <a:pt x="1058" y="531"/>
                  </a:lnTo>
                  <a:lnTo>
                    <a:pt x="914" y="593"/>
                  </a:lnTo>
                  <a:lnTo>
                    <a:pt x="794" y="540"/>
                  </a:lnTo>
                  <a:lnTo>
                    <a:pt x="530" y="395"/>
                  </a:lnTo>
                  <a:lnTo>
                    <a:pt x="395" y="225"/>
                  </a:lnTo>
                  <a:lnTo>
                    <a:pt x="271" y="286"/>
                  </a:lnTo>
                  <a:lnTo>
                    <a:pt x="181" y="348"/>
                  </a:lnTo>
                  <a:lnTo>
                    <a:pt x="111" y="379"/>
                  </a:lnTo>
                  <a:lnTo>
                    <a:pt x="111" y="379"/>
                  </a:lnTo>
                  <a:close/>
                </a:path>
              </a:pathLst>
            </a:custGeom>
            <a:solidFill>
              <a:srgbClr val="80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1" name="Freeform 81"/>
            <p:cNvSpPr>
              <a:spLocks/>
            </p:cNvSpPr>
            <p:nvPr/>
          </p:nvSpPr>
          <p:spPr bwMode="auto">
            <a:xfrm>
              <a:off x="4567" y="698"/>
              <a:ext cx="153" cy="133"/>
            </a:xfrm>
            <a:custGeom>
              <a:avLst/>
              <a:gdLst/>
              <a:ahLst/>
              <a:cxnLst>
                <a:cxn ang="0">
                  <a:pos x="69" y="391"/>
                </a:cxn>
                <a:cxn ang="0">
                  <a:pos x="0" y="320"/>
                </a:cxn>
                <a:cxn ang="0">
                  <a:pos x="44" y="208"/>
                </a:cxn>
                <a:cxn ang="0">
                  <a:pos x="142" y="188"/>
                </a:cxn>
                <a:cxn ang="0">
                  <a:pos x="238" y="195"/>
                </a:cxn>
                <a:cxn ang="0">
                  <a:pos x="197" y="155"/>
                </a:cxn>
                <a:cxn ang="0">
                  <a:pos x="287" y="88"/>
                </a:cxn>
                <a:cxn ang="0">
                  <a:pos x="204" y="75"/>
                </a:cxn>
                <a:cxn ang="0">
                  <a:pos x="300" y="0"/>
                </a:cxn>
                <a:cxn ang="0">
                  <a:pos x="399" y="5"/>
                </a:cxn>
                <a:cxn ang="0">
                  <a:pos x="460" y="192"/>
                </a:cxn>
                <a:cxn ang="0">
                  <a:pos x="435" y="362"/>
                </a:cxn>
                <a:cxn ang="0">
                  <a:pos x="131" y="237"/>
                </a:cxn>
                <a:cxn ang="0">
                  <a:pos x="102" y="399"/>
                </a:cxn>
                <a:cxn ang="0">
                  <a:pos x="69" y="391"/>
                </a:cxn>
                <a:cxn ang="0">
                  <a:pos x="69" y="391"/>
                </a:cxn>
              </a:cxnLst>
              <a:rect l="0" t="0" r="r" b="b"/>
              <a:pathLst>
                <a:path w="460" h="399">
                  <a:moveTo>
                    <a:pt x="69" y="391"/>
                  </a:moveTo>
                  <a:lnTo>
                    <a:pt x="0" y="320"/>
                  </a:lnTo>
                  <a:lnTo>
                    <a:pt x="44" y="208"/>
                  </a:lnTo>
                  <a:lnTo>
                    <a:pt x="142" y="188"/>
                  </a:lnTo>
                  <a:lnTo>
                    <a:pt x="238" y="195"/>
                  </a:lnTo>
                  <a:lnTo>
                    <a:pt x="197" y="155"/>
                  </a:lnTo>
                  <a:lnTo>
                    <a:pt x="287" y="88"/>
                  </a:lnTo>
                  <a:lnTo>
                    <a:pt x="204" y="75"/>
                  </a:lnTo>
                  <a:lnTo>
                    <a:pt x="300" y="0"/>
                  </a:lnTo>
                  <a:lnTo>
                    <a:pt x="399" y="5"/>
                  </a:lnTo>
                  <a:lnTo>
                    <a:pt x="460" y="192"/>
                  </a:lnTo>
                  <a:lnTo>
                    <a:pt x="435" y="362"/>
                  </a:lnTo>
                  <a:lnTo>
                    <a:pt x="131" y="237"/>
                  </a:lnTo>
                  <a:lnTo>
                    <a:pt x="102" y="399"/>
                  </a:lnTo>
                  <a:lnTo>
                    <a:pt x="69" y="391"/>
                  </a:lnTo>
                  <a:lnTo>
                    <a:pt x="69" y="391"/>
                  </a:lnTo>
                  <a:close/>
                </a:path>
              </a:pathLst>
            </a:custGeom>
            <a:solidFill>
              <a:srgbClr val="FFF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2" name="Freeform 82"/>
            <p:cNvSpPr>
              <a:spLocks/>
            </p:cNvSpPr>
            <p:nvPr/>
          </p:nvSpPr>
          <p:spPr bwMode="auto">
            <a:xfrm>
              <a:off x="4584" y="689"/>
              <a:ext cx="268" cy="156"/>
            </a:xfrm>
            <a:custGeom>
              <a:avLst/>
              <a:gdLst/>
              <a:ahLst/>
              <a:cxnLst>
                <a:cxn ang="0">
                  <a:pos x="36" y="368"/>
                </a:cxn>
                <a:cxn ang="0">
                  <a:pos x="0" y="286"/>
                </a:cxn>
                <a:cxn ang="0">
                  <a:pos x="61" y="240"/>
                </a:cxn>
                <a:cxn ang="0">
                  <a:pos x="173" y="253"/>
                </a:cxn>
                <a:cxn ang="0">
                  <a:pos x="324" y="353"/>
                </a:cxn>
                <a:cxn ang="0">
                  <a:pos x="275" y="253"/>
                </a:cxn>
                <a:cxn ang="0">
                  <a:pos x="180" y="170"/>
                </a:cxn>
                <a:cxn ang="0">
                  <a:pos x="242" y="145"/>
                </a:cxn>
                <a:cxn ang="0">
                  <a:pos x="349" y="165"/>
                </a:cxn>
                <a:cxn ang="0">
                  <a:pos x="309" y="74"/>
                </a:cxn>
                <a:cxn ang="0">
                  <a:pos x="205" y="41"/>
                </a:cxn>
                <a:cxn ang="0">
                  <a:pos x="346" y="0"/>
                </a:cxn>
                <a:cxn ang="0">
                  <a:pos x="457" y="112"/>
                </a:cxn>
                <a:cxn ang="0">
                  <a:pos x="626" y="278"/>
                </a:cxn>
                <a:cxn ang="0">
                  <a:pos x="802" y="364"/>
                </a:cxn>
                <a:cxn ang="0">
                  <a:pos x="679" y="394"/>
                </a:cxn>
                <a:cxn ang="0">
                  <a:pos x="637" y="456"/>
                </a:cxn>
                <a:cxn ang="0">
                  <a:pos x="482" y="468"/>
                </a:cxn>
                <a:cxn ang="0">
                  <a:pos x="271" y="397"/>
                </a:cxn>
                <a:cxn ang="0">
                  <a:pos x="107" y="311"/>
                </a:cxn>
                <a:cxn ang="0">
                  <a:pos x="69" y="302"/>
                </a:cxn>
                <a:cxn ang="0">
                  <a:pos x="58" y="386"/>
                </a:cxn>
                <a:cxn ang="0">
                  <a:pos x="36" y="368"/>
                </a:cxn>
                <a:cxn ang="0">
                  <a:pos x="36" y="368"/>
                </a:cxn>
              </a:cxnLst>
              <a:rect l="0" t="0" r="r" b="b"/>
              <a:pathLst>
                <a:path w="802" h="468">
                  <a:moveTo>
                    <a:pt x="36" y="368"/>
                  </a:moveTo>
                  <a:lnTo>
                    <a:pt x="0" y="286"/>
                  </a:lnTo>
                  <a:lnTo>
                    <a:pt x="61" y="240"/>
                  </a:lnTo>
                  <a:lnTo>
                    <a:pt x="173" y="253"/>
                  </a:lnTo>
                  <a:lnTo>
                    <a:pt x="324" y="353"/>
                  </a:lnTo>
                  <a:lnTo>
                    <a:pt x="275" y="253"/>
                  </a:lnTo>
                  <a:lnTo>
                    <a:pt x="180" y="170"/>
                  </a:lnTo>
                  <a:lnTo>
                    <a:pt x="242" y="145"/>
                  </a:lnTo>
                  <a:lnTo>
                    <a:pt x="349" y="165"/>
                  </a:lnTo>
                  <a:lnTo>
                    <a:pt x="309" y="74"/>
                  </a:lnTo>
                  <a:lnTo>
                    <a:pt x="205" y="41"/>
                  </a:lnTo>
                  <a:lnTo>
                    <a:pt x="346" y="0"/>
                  </a:lnTo>
                  <a:lnTo>
                    <a:pt x="457" y="112"/>
                  </a:lnTo>
                  <a:lnTo>
                    <a:pt x="626" y="278"/>
                  </a:lnTo>
                  <a:lnTo>
                    <a:pt x="802" y="364"/>
                  </a:lnTo>
                  <a:lnTo>
                    <a:pt x="679" y="394"/>
                  </a:lnTo>
                  <a:lnTo>
                    <a:pt x="637" y="456"/>
                  </a:lnTo>
                  <a:lnTo>
                    <a:pt x="482" y="468"/>
                  </a:lnTo>
                  <a:lnTo>
                    <a:pt x="271" y="397"/>
                  </a:lnTo>
                  <a:lnTo>
                    <a:pt x="107" y="311"/>
                  </a:lnTo>
                  <a:lnTo>
                    <a:pt x="69" y="302"/>
                  </a:lnTo>
                  <a:lnTo>
                    <a:pt x="58" y="386"/>
                  </a:lnTo>
                  <a:lnTo>
                    <a:pt x="36" y="368"/>
                  </a:lnTo>
                  <a:lnTo>
                    <a:pt x="36" y="368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3" name="Freeform 83"/>
            <p:cNvSpPr>
              <a:spLocks/>
            </p:cNvSpPr>
            <p:nvPr/>
          </p:nvSpPr>
          <p:spPr bwMode="auto">
            <a:xfrm>
              <a:off x="4601" y="790"/>
              <a:ext cx="396" cy="50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125"/>
                </a:cxn>
                <a:cxn ang="0">
                  <a:pos x="53" y="170"/>
                </a:cxn>
                <a:cxn ang="0">
                  <a:pos x="29" y="254"/>
                </a:cxn>
                <a:cxn ang="0">
                  <a:pos x="107" y="274"/>
                </a:cxn>
                <a:cxn ang="0">
                  <a:pos x="136" y="349"/>
                </a:cxn>
                <a:cxn ang="0">
                  <a:pos x="49" y="375"/>
                </a:cxn>
                <a:cxn ang="0">
                  <a:pos x="124" y="477"/>
                </a:cxn>
                <a:cxn ang="0">
                  <a:pos x="107" y="594"/>
                </a:cxn>
                <a:cxn ang="0">
                  <a:pos x="144" y="710"/>
                </a:cxn>
                <a:cxn ang="0">
                  <a:pos x="268" y="851"/>
                </a:cxn>
                <a:cxn ang="0">
                  <a:pos x="280" y="900"/>
                </a:cxn>
                <a:cxn ang="0">
                  <a:pos x="353" y="922"/>
                </a:cxn>
                <a:cxn ang="0">
                  <a:pos x="322" y="1021"/>
                </a:cxn>
                <a:cxn ang="0">
                  <a:pos x="324" y="1105"/>
                </a:cxn>
                <a:cxn ang="0">
                  <a:pos x="428" y="1187"/>
                </a:cxn>
                <a:cxn ang="0">
                  <a:pos x="510" y="1187"/>
                </a:cxn>
                <a:cxn ang="0">
                  <a:pos x="564" y="1253"/>
                </a:cxn>
                <a:cxn ang="0">
                  <a:pos x="724" y="1350"/>
                </a:cxn>
                <a:cxn ang="0">
                  <a:pos x="897" y="1386"/>
                </a:cxn>
                <a:cxn ang="0">
                  <a:pos x="972" y="1461"/>
                </a:cxn>
                <a:cxn ang="0">
                  <a:pos x="1041" y="1520"/>
                </a:cxn>
                <a:cxn ang="0">
                  <a:pos x="1189" y="1295"/>
                </a:cxn>
                <a:cxn ang="0">
                  <a:pos x="959" y="1055"/>
                </a:cxn>
                <a:cxn ang="0">
                  <a:pos x="885" y="872"/>
                </a:cxn>
                <a:cxn ang="0">
                  <a:pos x="839" y="461"/>
                </a:cxn>
                <a:cxn ang="0">
                  <a:pos x="670" y="432"/>
                </a:cxn>
                <a:cxn ang="0">
                  <a:pos x="559" y="300"/>
                </a:cxn>
                <a:cxn ang="0">
                  <a:pos x="588" y="154"/>
                </a:cxn>
                <a:cxn ang="0">
                  <a:pos x="404" y="161"/>
                </a:cxn>
                <a:cxn ang="0">
                  <a:pos x="222" y="117"/>
                </a:cxn>
                <a:cxn ang="0">
                  <a:pos x="78" y="4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1189" h="1520">
                  <a:moveTo>
                    <a:pt x="20" y="0"/>
                  </a:moveTo>
                  <a:lnTo>
                    <a:pt x="0" y="125"/>
                  </a:lnTo>
                  <a:lnTo>
                    <a:pt x="53" y="170"/>
                  </a:lnTo>
                  <a:lnTo>
                    <a:pt x="29" y="254"/>
                  </a:lnTo>
                  <a:lnTo>
                    <a:pt x="107" y="274"/>
                  </a:lnTo>
                  <a:lnTo>
                    <a:pt x="136" y="349"/>
                  </a:lnTo>
                  <a:lnTo>
                    <a:pt x="49" y="375"/>
                  </a:lnTo>
                  <a:lnTo>
                    <a:pt x="124" y="477"/>
                  </a:lnTo>
                  <a:lnTo>
                    <a:pt x="107" y="594"/>
                  </a:lnTo>
                  <a:lnTo>
                    <a:pt x="144" y="710"/>
                  </a:lnTo>
                  <a:lnTo>
                    <a:pt x="268" y="851"/>
                  </a:lnTo>
                  <a:lnTo>
                    <a:pt x="280" y="900"/>
                  </a:lnTo>
                  <a:lnTo>
                    <a:pt x="353" y="922"/>
                  </a:lnTo>
                  <a:lnTo>
                    <a:pt x="322" y="1021"/>
                  </a:lnTo>
                  <a:lnTo>
                    <a:pt x="324" y="1105"/>
                  </a:lnTo>
                  <a:lnTo>
                    <a:pt x="428" y="1187"/>
                  </a:lnTo>
                  <a:lnTo>
                    <a:pt x="510" y="1187"/>
                  </a:lnTo>
                  <a:lnTo>
                    <a:pt x="564" y="1253"/>
                  </a:lnTo>
                  <a:lnTo>
                    <a:pt x="724" y="1350"/>
                  </a:lnTo>
                  <a:lnTo>
                    <a:pt x="897" y="1386"/>
                  </a:lnTo>
                  <a:lnTo>
                    <a:pt x="972" y="1461"/>
                  </a:lnTo>
                  <a:lnTo>
                    <a:pt x="1041" y="1520"/>
                  </a:lnTo>
                  <a:lnTo>
                    <a:pt x="1189" y="1295"/>
                  </a:lnTo>
                  <a:lnTo>
                    <a:pt x="959" y="1055"/>
                  </a:lnTo>
                  <a:lnTo>
                    <a:pt x="885" y="872"/>
                  </a:lnTo>
                  <a:lnTo>
                    <a:pt x="839" y="461"/>
                  </a:lnTo>
                  <a:lnTo>
                    <a:pt x="670" y="432"/>
                  </a:lnTo>
                  <a:lnTo>
                    <a:pt x="559" y="300"/>
                  </a:lnTo>
                  <a:lnTo>
                    <a:pt x="588" y="154"/>
                  </a:lnTo>
                  <a:lnTo>
                    <a:pt x="404" y="161"/>
                  </a:lnTo>
                  <a:lnTo>
                    <a:pt x="222" y="117"/>
                  </a:lnTo>
                  <a:lnTo>
                    <a:pt x="78" y="4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D9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4" name="Freeform 84"/>
            <p:cNvSpPr>
              <a:spLocks/>
            </p:cNvSpPr>
            <p:nvPr/>
          </p:nvSpPr>
          <p:spPr bwMode="auto">
            <a:xfrm>
              <a:off x="4798" y="813"/>
              <a:ext cx="124" cy="130"/>
            </a:xfrm>
            <a:custGeom>
              <a:avLst/>
              <a:gdLst/>
              <a:ahLst/>
              <a:cxnLst>
                <a:cxn ang="0">
                  <a:pos x="246" y="390"/>
                </a:cxn>
                <a:cxn ang="0">
                  <a:pos x="119" y="386"/>
                </a:cxn>
                <a:cxn ang="0">
                  <a:pos x="15" y="291"/>
                </a:cxn>
                <a:cxn ang="0">
                  <a:pos x="0" y="174"/>
                </a:cxn>
                <a:cxn ang="0">
                  <a:pos x="99" y="90"/>
                </a:cxn>
                <a:cxn ang="0">
                  <a:pos x="131" y="88"/>
                </a:cxn>
                <a:cxn ang="0">
                  <a:pos x="188" y="108"/>
                </a:cxn>
                <a:cxn ang="0">
                  <a:pos x="268" y="83"/>
                </a:cxn>
                <a:cxn ang="0">
                  <a:pos x="284" y="46"/>
                </a:cxn>
                <a:cxn ang="0">
                  <a:pos x="370" y="0"/>
                </a:cxn>
                <a:cxn ang="0">
                  <a:pos x="275" y="273"/>
                </a:cxn>
                <a:cxn ang="0">
                  <a:pos x="246" y="390"/>
                </a:cxn>
                <a:cxn ang="0">
                  <a:pos x="246" y="390"/>
                </a:cxn>
              </a:cxnLst>
              <a:rect l="0" t="0" r="r" b="b"/>
              <a:pathLst>
                <a:path w="370" h="390">
                  <a:moveTo>
                    <a:pt x="246" y="390"/>
                  </a:moveTo>
                  <a:lnTo>
                    <a:pt x="119" y="386"/>
                  </a:lnTo>
                  <a:lnTo>
                    <a:pt x="15" y="291"/>
                  </a:lnTo>
                  <a:lnTo>
                    <a:pt x="0" y="174"/>
                  </a:lnTo>
                  <a:lnTo>
                    <a:pt x="99" y="90"/>
                  </a:lnTo>
                  <a:lnTo>
                    <a:pt x="131" y="88"/>
                  </a:lnTo>
                  <a:lnTo>
                    <a:pt x="188" y="108"/>
                  </a:lnTo>
                  <a:lnTo>
                    <a:pt x="268" y="83"/>
                  </a:lnTo>
                  <a:lnTo>
                    <a:pt x="284" y="46"/>
                  </a:lnTo>
                  <a:lnTo>
                    <a:pt x="370" y="0"/>
                  </a:lnTo>
                  <a:lnTo>
                    <a:pt x="275" y="273"/>
                  </a:lnTo>
                  <a:lnTo>
                    <a:pt x="246" y="390"/>
                  </a:lnTo>
                  <a:lnTo>
                    <a:pt x="246" y="39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5" name="Freeform 85"/>
            <p:cNvSpPr>
              <a:spLocks/>
            </p:cNvSpPr>
            <p:nvPr/>
          </p:nvSpPr>
          <p:spPr bwMode="auto">
            <a:xfrm>
              <a:off x="4996" y="654"/>
              <a:ext cx="200" cy="107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42" y="153"/>
                </a:cxn>
                <a:cxn ang="0">
                  <a:pos x="115" y="70"/>
                </a:cxn>
                <a:cxn ang="0">
                  <a:pos x="136" y="119"/>
                </a:cxn>
                <a:cxn ang="0">
                  <a:pos x="182" y="33"/>
                </a:cxn>
                <a:cxn ang="0">
                  <a:pos x="211" y="0"/>
                </a:cxn>
                <a:cxn ang="0">
                  <a:pos x="284" y="20"/>
                </a:cxn>
                <a:cxn ang="0">
                  <a:pos x="326" y="79"/>
                </a:cxn>
                <a:cxn ang="0">
                  <a:pos x="362" y="128"/>
                </a:cxn>
                <a:cxn ang="0">
                  <a:pos x="448" y="119"/>
                </a:cxn>
                <a:cxn ang="0">
                  <a:pos x="535" y="99"/>
                </a:cxn>
                <a:cxn ang="0">
                  <a:pos x="581" y="148"/>
                </a:cxn>
                <a:cxn ang="0">
                  <a:pos x="601" y="265"/>
                </a:cxn>
                <a:cxn ang="0">
                  <a:pos x="470" y="320"/>
                </a:cxn>
                <a:cxn ang="0">
                  <a:pos x="284" y="291"/>
                </a:cxn>
                <a:cxn ang="0">
                  <a:pos x="169" y="207"/>
                </a:cxn>
                <a:cxn ang="0">
                  <a:pos x="0" y="249"/>
                </a:cxn>
                <a:cxn ang="0">
                  <a:pos x="0" y="249"/>
                </a:cxn>
              </a:cxnLst>
              <a:rect l="0" t="0" r="r" b="b"/>
              <a:pathLst>
                <a:path w="601" h="320">
                  <a:moveTo>
                    <a:pt x="0" y="249"/>
                  </a:moveTo>
                  <a:lnTo>
                    <a:pt x="42" y="153"/>
                  </a:lnTo>
                  <a:lnTo>
                    <a:pt x="115" y="70"/>
                  </a:lnTo>
                  <a:lnTo>
                    <a:pt x="136" y="119"/>
                  </a:lnTo>
                  <a:lnTo>
                    <a:pt x="182" y="33"/>
                  </a:lnTo>
                  <a:lnTo>
                    <a:pt x="211" y="0"/>
                  </a:lnTo>
                  <a:lnTo>
                    <a:pt x="284" y="20"/>
                  </a:lnTo>
                  <a:lnTo>
                    <a:pt x="326" y="79"/>
                  </a:lnTo>
                  <a:lnTo>
                    <a:pt x="362" y="128"/>
                  </a:lnTo>
                  <a:lnTo>
                    <a:pt x="448" y="119"/>
                  </a:lnTo>
                  <a:lnTo>
                    <a:pt x="535" y="99"/>
                  </a:lnTo>
                  <a:lnTo>
                    <a:pt x="581" y="148"/>
                  </a:lnTo>
                  <a:lnTo>
                    <a:pt x="601" y="265"/>
                  </a:lnTo>
                  <a:lnTo>
                    <a:pt x="470" y="320"/>
                  </a:lnTo>
                  <a:lnTo>
                    <a:pt x="284" y="291"/>
                  </a:lnTo>
                  <a:lnTo>
                    <a:pt x="169" y="207"/>
                  </a:lnTo>
                  <a:lnTo>
                    <a:pt x="0" y="249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6" name="Freeform 86"/>
            <p:cNvSpPr>
              <a:spLocks/>
            </p:cNvSpPr>
            <p:nvPr/>
          </p:nvSpPr>
          <p:spPr bwMode="auto">
            <a:xfrm>
              <a:off x="5186" y="659"/>
              <a:ext cx="140" cy="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16"/>
                </a:cxn>
                <a:cxn ang="0">
                  <a:pos x="120" y="44"/>
                </a:cxn>
                <a:cxn ang="0">
                  <a:pos x="140" y="99"/>
                </a:cxn>
                <a:cxn ang="0">
                  <a:pos x="182" y="194"/>
                </a:cxn>
                <a:cxn ang="0">
                  <a:pos x="289" y="219"/>
                </a:cxn>
                <a:cxn ang="0">
                  <a:pos x="387" y="199"/>
                </a:cxn>
                <a:cxn ang="0">
                  <a:pos x="420" y="265"/>
                </a:cxn>
                <a:cxn ang="0">
                  <a:pos x="367" y="380"/>
                </a:cxn>
                <a:cxn ang="0">
                  <a:pos x="173" y="340"/>
                </a:cxn>
                <a:cxn ang="0">
                  <a:pos x="107" y="327"/>
                </a:cxn>
                <a:cxn ang="0">
                  <a:pos x="78" y="261"/>
                </a:cxn>
                <a:cxn ang="0">
                  <a:pos x="70" y="10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20" h="380">
                  <a:moveTo>
                    <a:pt x="0" y="0"/>
                  </a:moveTo>
                  <a:lnTo>
                    <a:pt x="78" y="16"/>
                  </a:lnTo>
                  <a:lnTo>
                    <a:pt x="120" y="44"/>
                  </a:lnTo>
                  <a:lnTo>
                    <a:pt x="140" y="99"/>
                  </a:lnTo>
                  <a:lnTo>
                    <a:pt x="182" y="194"/>
                  </a:lnTo>
                  <a:lnTo>
                    <a:pt x="289" y="219"/>
                  </a:lnTo>
                  <a:lnTo>
                    <a:pt x="387" y="199"/>
                  </a:lnTo>
                  <a:lnTo>
                    <a:pt x="420" y="265"/>
                  </a:lnTo>
                  <a:lnTo>
                    <a:pt x="367" y="380"/>
                  </a:lnTo>
                  <a:lnTo>
                    <a:pt x="173" y="340"/>
                  </a:lnTo>
                  <a:lnTo>
                    <a:pt x="107" y="327"/>
                  </a:lnTo>
                  <a:lnTo>
                    <a:pt x="78" y="261"/>
                  </a:lnTo>
                  <a:lnTo>
                    <a:pt x="70" y="10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7" name="Freeform 87"/>
            <p:cNvSpPr>
              <a:spLocks/>
            </p:cNvSpPr>
            <p:nvPr/>
          </p:nvSpPr>
          <p:spPr bwMode="auto">
            <a:xfrm>
              <a:off x="5336" y="700"/>
              <a:ext cx="115" cy="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24"/>
                </a:cxn>
                <a:cxn ang="0">
                  <a:pos x="91" y="128"/>
                </a:cxn>
                <a:cxn ang="0">
                  <a:pos x="128" y="183"/>
                </a:cxn>
                <a:cxn ang="0">
                  <a:pos x="243" y="207"/>
                </a:cxn>
                <a:cxn ang="0">
                  <a:pos x="317" y="194"/>
                </a:cxn>
                <a:cxn ang="0">
                  <a:pos x="341" y="249"/>
                </a:cxn>
                <a:cxn ang="0">
                  <a:pos x="346" y="311"/>
                </a:cxn>
                <a:cxn ang="0">
                  <a:pos x="279" y="377"/>
                </a:cxn>
                <a:cxn ang="0">
                  <a:pos x="106" y="340"/>
                </a:cxn>
                <a:cxn ang="0">
                  <a:pos x="0" y="269"/>
                </a:cxn>
                <a:cxn ang="0">
                  <a:pos x="49" y="1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6" h="377">
                  <a:moveTo>
                    <a:pt x="0" y="0"/>
                  </a:moveTo>
                  <a:lnTo>
                    <a:pt x="62" y="24"/>
                  </a:lnTo>
                  <a:lnTo>
                    <a:pt x="91" y="128"/>
                  </a:lnTo>
                  <a:lnTo>
                    <a:pt x="128" y="183"/>
                  </a:lnTo>
                  <a:lnTo>
                    <a:pt x="243" y="207"/>
                  </a:lnTo>
                  <a:lnTo>
                    <a:pt x="317" y="194"/>
                  </a:lnTo>
                  <a:lnTo>
                    <a:pt x="341" y="249"/>
                  </a:lnTo>
                  <a:lnTo>
                    <a:pt x="346" y="311"/>
                  </a:lnTo>
                  <a:lnTo>
                    <a:pt x="279" y="377"/>
                  </a:lnTo>
                  <a:lnTo>
                    <a:pt x="106" y="340"/>
                  </a:lnTo>
                  <a:lnTo>
                    <a:pt x="0" y="269"/>
                  </a:lnTo>
                  <a:lnTo>
                    <a:pt x="49" y="1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8" name="Freeform 88"/>
            <p:cNvSpPr>
              <a:spLocks/>
            </p:cNvSpPr>
            <p:nvPr/>
          </p:nvSpPr>
          <p:spPr bwMode="auto">
            <a:xfrm>
              <a:off x="5480" y="859"/>
              <a:ext cx="53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" y="108"/>
                </a:cxn>
                <a:cxn ang="0">
                  <a:pos x="160" y="170"/>
                </a:cxn>
                <a:cxn ang="0">
                  <a:pos x="149" y="304"/>
                </a:cxn>
                <a:cxn ang="0">
                  <a:pos x="87" y="344"/>
                </a:cxn>
                <a:cxn ang="0">
                  <a:pos x="16" y="17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0" h="344">
                  <a:moveTo>
                    <a:pt x="0" y="0"/>
                  </a:moveTo>
                  <a:lnTo>
                    <a:pt x="111" y="108"/>
                  </a:lnTo>
                  <a:lnTo>
                    <a:pt x="160" y="170"/>
                  </a:lnTo>
                  <a:lnTo>
                    <a:pt x="149" y="304"/>
                  </a:lnTo>
                  <a:lnTo>
                    <a:pt x="87" y="344"/>
                  </a:lnTo>
                  <a:lnTo>
                    <a:pt x="16" y="1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89" name="Freeform 89"/>
            <p:cNvSpPr>
              <a:spLocks/>
            </p:cNvSpPr>
            <p:nvPr/>
          </p:nvSpPr>
          <p:spPr bwMode="auto">
            <a:xfrm>
              <a:off x="4624" y="798"/>
              <a:ext cx="173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124"/>
                </a:cxn>
                <a:cxn ang="0">
                  <a:pos x="116" y="210"/>
                </a:cxn>
                <a:cxn ang="0">
                  <a:pos x="248" y="236"/>
                </a:cxn>
                <a:cxn ang="0">
                  <a:pos x="404" y="219"/>
                </a:cxn>
                <a:cxn ang="0">
                  <a:pos x="479" y="219"/>
                </a:cxn>
                <a:cxn ang="0">
                  <a:pos x="519" y="128"/>
                </a:cxn>
                <a:cxn ang="0">
                  <a:pos x="268" y="133"/>
                </a:cxn>
                <a:cxn ang="0">
                  <a:pos x="104" y="2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19" h="236">
                  <a:moveTo>
                    <a:pt x="0" y="0"/>
                  </a:moveTo>
                  <a:lnTo>
                    <a:pt x="67" y="124"/>
                  </a:lnTo>
                  <a:lnTo>
                    <a:pt x="116" y="210"/>
                  </a:lnTo>
                  <a:lnTo>
                    <a:pt x="248" y="236"/>
                  </a:lnTo>
                  <a:lnTo>
                    <a:pt x="404" y="219"/>
                  </a:lnTo>
                  <a:lnTo>
                    <a:pt x="479" y="219"/>
                  </a:lnTo>
                  <a:lnTo>
                    <a:pt x="519" y="128"/>
                  </a:lnTo>
                  <a:lnTo>
                    <a:pt x="268" y="133"/>
                  </a:lnTo>
                  <a:lnTo>
                    <a:pt x="104" y="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AB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0" name="Freeform 90"/>
            <p:cNvSpPr>
              <a:spLocks/>
            </p:cNvSpPr>
            <p:nvPr/>
          </p:nvSpPr>
          <p:spPr bwMode="auto">
            <a:xfrm>
              <a:off x="4771" y="1115"/>
              <a:ext cx="226" cy="181"/>
            </a:xfrm>
            <a:custGeom>
              <a:avLst/>
              <a:gdLst/>
              <a:ahLst/>
              <a:cxnLst>
                <a:cxn ang="0">
                  <a:pos x="0" y="212"/>
                </a:cxn>
                <a:cxn ang="0">
                  <a:pos x="222" y="159"/>
                </a:cxn>
                <a:cxn ang="0">
                  <a:pos x="333" y="84"/>
                </a:cxn>
                <a:cxn ang="0">
                  <a:pos x="420" y="0"/>
                </a:cxn>
                <a:cxn ang="0">
                  <a:pos x="540" y="192"/>
                </a:cxn>
                <a:cxn ang="0">
                  <a:pos x="679" y="320"/>
                </a:cxn>
                <a:cxn ang="0">
                  <a:pos x="531" y="545"/>
                </a:cxn>
                <a:cxn ang="0">
                  <a:pos x="584" y="371"/>
                </a:cxn>
                <a:cxn ang="0">
                  <a:pos x="462" y="234"/>
                </a:cxn>
                <a:cxn ang="0">
                  <a:pos x="342" y="258"/>
                </a:cxn>
                <a:cxn ang="0">
                  <a:pos x="156" y="267"/>
                </a:cxn>
                <a:cxn ang="0">
                  <a:pos x="0" y="212"/>
                </a:cxn>
                <a:cxn ang="0">
                  <a:pos x="0" y="212"/>
                </a:cxn>
              </a:cxnLst>
              <a:rect l="0" t="0" r="r" b="b"/>
              <a:pathLst>
                <a:path w="679" h="545">
                  <a:moveTo>
                    <a:pt x="0" y="212"/>
                  </a:moveTo>
                  <a:lnTo>
                    <a:pt x="222" y="159"/>
                  </a:lnTo>
                  <a:lnTo>
                    <a:pt x="333" y="84"/>
                  </a:lnTo>
                  <a:lnTo>
                    <a:pt x="420" y="0"/>
                  </a:lnTo>
                  <a:lnTo>
                    <a:pt x="540" y="192"/>
                  </a:lnTo>
                  <a:lnTo>
                    <a:pt x="679" y="320"/>
                  </a:lnTo>
                  <a:lnTo>
                    <a:pt x="531" y="545"/>
                  </a:lnTo>
                  <a:lnTo>
                    <a:pt x="584" y="371"/>
                  </a:lnTo>
                  <a:lnTo>
                    <a:pt x="462" y="234"/>
                  </a:lnTo>
                  <a:lnTo>
                    <a:pt x="342" y="258"/>
                  </a:lnTo>
                  <a:lnTo>
                    <a:pt x="156" y="267"/>
                  </a:lnTo>
                  <a:lnTo>
                    <a:pt x="0" y="212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EDAB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1" name="Freeform 91"/>
            <p:cNvSpPr>
              <a:spLocks/>
            </p:cNvSpPr>
            <p:nvPr/>
          </p:nvSpPr>
          <p:spPr bwMode="auto">
            <a:xfrm>
              <a:off x="5374" y="980"/>
              <a:ext cx="86" cy="7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19" y="75"/>
                </a:cxn>
                <a:cxn ang="0">
                  <a:pos x="258" y="121"/>
                </a:cxn>
                <a:cxn ang="0">
                  <a:pos x="248" y="151"/>
                </a:cxn>
                <a:cxn ang="0">
                  <a:pos x="156" y="222"/>
                </a:cxn>
                <a:cxn ang="0">
                  <a:pos x="170" y="157"/>
                </a:cxn>
                <a:cxn ang="0">
                  <a:pos x="30" y="117"/>
                </a:cxn>
                <a:cxn ang="0">
                  <a:pos x="0" y="56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258" h="222">
                  <a:moveTo>
                    <a:pt x="42" y="0"/>
                  </a:moveTo>
                  <a:lnTo>
                    <a:pt x="219" y="75"/>
                  </a:lnTo>
                  <a:lnTo>
                    <a:pt x="258" y="121"/>
                  </a:lnTo>
                  <a:lnTo>
                    <a:pt x="248" y="151"/>
                  </a:lnTo>
                  <a:lnTo>
                    <a:pt x="156" y="222"/>
                  </a:lnTo>
                  <a:lnTo>
                    <a:pt x="170" y="157"/>
                  </a:lnTo>
                  <a:lnTo>
                    <a:pt x="30" y="117"/>
                  </a:lnTo>
                  <a:lnTo>
                    <a:pt x="0" y="56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9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2" name="Freeform 92"/>
            <p:cNvSpPr>
              <a:spLocks/>
            </p:cNvSpPr>
            <p:nvPr/>
          </p:nvSpPr>
          <p:spPr bwMode="auto">
            <a:xfrm>
              <a:off x="4614" y="617"/>
              <a:ext cx="263" cy="20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9" y="16"/>
                </a:cxn>
                <a:cxn ang="0">
                  <a:pos x="153" y="49"/>
                </a:cxn>
                <a:cxn ang="0">
                  <a:pos x="180" y="70"/>
                </a:cxn>
                <a:cxn ang="0">
                  <a:pos x="209" y="96"/>
                </a:cxn>
                <a:cxn ang="0">
                  <a:pos x="264" y="154"/>
                </a:cxn>
                <a:cxn ang="0">
                  <a:pos x="296" y="189"/>
                </a:cxn>
                <a:cxn ang="0">
                  <a:pos x="323" y="219"/>
                </a:cxn>
                <a:cxn ang="0">
                  <a:pos x="375" y="276"/>
                </a:cxn>
                <a:cxn ang="0">
                  <a:pos x="427" y="334"/>
                </a:cxn>
                <a:cxn ang="0">
                  <a:pos x="453" y="367"/>
                </a:cxn>
                <a:cxn ang="0">
                  <a:pos x="481" y="403"/>
                </a:cxn>
                <a:cxn ang="0">
                  <a:pos x="520" y="435"/>
                </a:cxn>
                <a:cxn ang="0">
                  <a:pos x="556" y="462"/>
                </a:cxn>
                <a:cxn ang="0">
                  <a:pos x="590" y="487"/>
                </a:cxn>
                <a:cxn ang="0">
                  <a:pos x="624" y="508"/>
                </a:cxn>
                <a:cxn ang="0">
                  <a:pos x="659" y="527"/>
                </a:cxn>
                <a:cxn ang="0">
                  <a:pos x="695" y="544"/>
                </a:cxn>
                <a:cxn ang="0">
                  <a:pos x="737" y="560"/>
                </a:cxn>
                <a:cxn ang="0">
                  <a:pos x="783" y="576"/>
                </a:cxn>
                <a:cxn ang="0">
                  <a:pos x="791" y="591"/>
                </a:cxn>
                <a:cxn ang="0">
                  <a:pos x="777" y="599"/>
                </a:cxn>
                <a:cxn ang="0">
                  <a:pos x="679" y="573"/>
                </a:cxn>
                <a:cxn ang="0">
                  <a:pos x="591" y="549"/>
                </a:cxn>
                <a:cxn ang="0">
                  <a:pos x="510" y="514"/>
                </a:cxn>
                <a:cxn ang="0">
                  <a:pos x="469" y="490"/>
                </a:cxn>
                <a:cxn ang="0">
                  <a:pos x="427" y="459"/>
                </a:cxn>
                <a:cxn ang="0">
                  <a:pos x="398" y="422"/>
                </a:cxn>
                <a:cxn ang="0">
                  <a:pos x="372" y="389"/>
                </a:cxn>
                <a:cxn ang="0">
                  <a:pos x="347" y="357"/>
                </a:cxn>
                <a:cxn ang="0">
                  <a:pos x="323" y="325"/>
                </a:cxn>
                <a:cxn ang="0">
                  <a:pos x="298" y="295"/>
                </a:cxn>
                <a:cxn ang="0">
                  <a:pos x="274" y="265"/>
                </a:cxn>
                <a:cxn ang="0">
                  <a:pos x="247" y="233"/>
                </a:cxn>
                <a:cxn ang="0">
                  <a:pos x="216" y="199"/>
                </a:cxn>
                <a:cxn ang="0">
                  <a:pos x="169" y="141"/>
                </a:cxn>
                <a:cxn ang="0">
                  <a:pos x="148" y="112"/>
                </a:cxn>
                <a:cxn ang="0">
                  <a:pos x="127" y="86"/>
                </a:cxn>
                <a:cxn ang="0">
                  <a:pos x="102" y="63"/>
                </a:cxn>
                <a:cxn ang="0">
                  <a:pos x="76" y="45"/>
                </a:cxn>
                <a:cxn ang="0">
                  <a:pos x="46" y="32"/>
                </a:cxn>
                <a:cxn ang="0">
                  <a:pos x="12" y="24"/>
                </a:cxn>
                <a:cxn ang="0">
                  <a:pos x="0" y="11"/>
                </a:cxn>
                <a:cxn ang="0">
                  <a:pos x="3" y="3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791" h="599">
                  <a:moveTo>
                    <a:pt x="13" y="0"/>
                  </a:moveTo>
                  <a:lnTo>
                    <a:pt x="89" y="16"/>
                  </a:lnTo>
                  <a:lnTo>
                    <a:pt x="153" y="49"/>
                  </a:lnTo>
                  <a:lnTo>
                    <a:pt x="180" y="70"/>
                  </a:lnTo>
                  <a:lnTo>
                    <a:pt x="209" y="96"/>
                  </a:lnTo>
                  <a:lnTo>
                    <a:pt x="264" y="154"/>
                  </a:lnTo>
                  <a:lnTo>
                    <a:pt x="296" y="189"/>
                  </a:lnTo>
                  <a:lnTo>
                    <a:pt x="323" y="219"/>
                  </a:lnTo>
                  <a:lnTo>
                    <a:pt x="375" y="276"/>
                  </a:lnTo>
                  <a:lnTo>
                    <a:pt x="427" y="334"/>
                  </a:lnTo>
                  <a:lnTo>
                    <a:pt x="453" y="367"/>
                  </a:lnTo>
                  <a:lnTo>
                    <a:pt x="481" y="403"/>
                  </a:lnTo>
                  <a:lnTo>
                    <a:pt x="520" y="435"/>
                  </a:lnTo>
                  <a:lnTo>
                    <a:pt x="556" y="462"/>
                  </a:lnTo>
                  <a:lnTo>
                    <a:pt x="590" y="487"/>
                  </a:lnTo>
                  <a:lnTo>
                    <a:pt x="624" y="508"/>
                  </a:lnTo>
                  <a:lnTo>
                    <a:pt x="659" y="527"/>
                  </a:lnTo>
                  <a:lnTo>
                    <a:pt x="695" y="544"/>
                  </a:lnTo>
                  <a:lnTo>
                    <a:pt x="737" y="560"/>
                  </a:lnTo>
                  <a:lnTo>
                    <a:pt x="783" y="576"/>
                  </a:lnTo>
                  <a:lnTo>
                    <a:pt x="791" y="591"/>
                  </a:lnTo>
                  <a:lnTo>
                    <a:pt x="777" y="599"/>
                  </a:lnTo>
                  <a:lnTo>
                    <a:pt x="679" y="573"/>
                  </a:lnTo>
                  <a:lnTo>
                    <a:pt x="591" y="549"/>
                  </a:lnTo>
                  <a:lnTo>
                    <a:pt x="510" y="514"/>
                  </a:lnTo>
                  <a:lnTo>
                    <a:pt x="469" y="490"/>
                  </a:lnTo>
                  <a:lnTo>
                    <a:pt x="427" y="459"/>
                  </a:lnTo>
                  <a:lnTo>
                    <a:pt x="398" y="422"/>
                  </a:lnTo>
                  <a:lnTo>
                    <a:pt x="372" y="389"/>
                  </a:lnTo>
                  <a:lnTo>
                    <a:pt x="347" y="357"/>
                  </a:lnTo>
                  <a:lnTo>
                    <a:pt x="323" y="325"/>
                  </a:lnTo>
                  <a:lnTo>
                    <a:pt x="298" y="295"/>
                  </a:lnTo>
                  <a:lnTo>
                    <a:pt x="274" y="265"/>
                  </a:lnTo>
                  <a:lnTo>
                    <a:pt x="247" y="233"/>
                  </a:lnTo>
                  <a:lnTo>
                    <a:pt x="216" y="199"/>
                  </a:lnTo>
                  <a:lnTo>
                    <a:pt x="169" y="141"/>
                  </a:lnTo>
                  <a:lnTo>
                    <a:pt x="148" y="112"/>
                  </a:lnTo>
                  <a:lnTo>
                    <a:pt x="127" y="86"/>
                  </a:lnTo>
                  <a:lnTo>
                    <a:pt x="102" y="63"/>
                  </a:lnTo>
                  <a:lnTo>
                    <a:pt x="76" y="45"/>
                  </a:lnTo>
                  <a:lnTo>
                    <a:pt x="46" y="32"/>
                  </a:lnTo>
                  <a:lnTo>
                    <a:pt x="12" y="24"/>
                  </a:lnTo>
                  <a:lnTo>
                    <a:pt x="0" y="11"/>
                  </a:lnTo>
                  <a:lnTo>
                    <a:pt x="3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3" name="Freeform 93"/>
            <p:cNvSpPr>
              <a:spLocks/>
            </p:cNvSpPr>
            <p:nvPr/>
          </p:nvSpPr>
          <p:spPr bwMode="auto">
            <a:xfrm>
              <a:off x="4606" y="685"/>
              <a:ext cx="100" cy="57"/>
            </a:xfrm>
            <a:custGeom>
              <a:avLst/>
              <a:gdLst/>
              <a:ahLst/>
              <a:cxnLst>
                <a:cxn ang="0">
                  <a:pos x="288" y="25"/>
                </a:cxn>
                <a:cxn ang="0">
                  <a:pos x="202" y="48"/>
                </a:cxn>
                <a:cxn ang="0">
                  <a:pos x="166" y="75"/>
                </a:cxn>
                <a:cxn ang="0">
                  <a:pos x="134" y="110"/>
                </a:cxn>
                <a:cxn ang="0">
                  <a:pos x="105" y="130"/>
                </a:cxn>
                <a:cxn ang="0">
                  <a:pos x="78" y="144"/>
                </a:cxn>
                <a:cxn ang="0">
                  <a:pos x="16" y="170"/>
                </a:cxn>
                <a:cxn ang="0">
                  <a:pos x="0" y="163"/>
                </a:cxn>
                <a:cxn ang="0">
                  <a:pos x="7" y="147"/>
                </a:cxn>
                <a:cxn ang="0">
                  <a:pos x="56" y="115"/>
                </a:cxn>
                <a:cxn ang="0">
                  <a:pos x="76" y="95"/>
                </a:cxn>
                <a:cxn ang="0">
                  <a:pos x="101" y="75"/>
                </a:cxn>
                <a:cxn ang="0">
                  <a:pos x="120" y="53"/>
                </a:cxn>
                <a:cxn ang="0">
                  <a:pos x="140" y="37"/>
                </a:cxn>
                <a:cxn ang="0">
                  <a:pos x="183" y="14"/>
                </a:cxn>
                <a:cxn ang="0">
                  <a:pos x="288" y="0"/>
                </a:cxn>
                <a:cxn ang="0">
                  <a:pos x="301" y="12"/>
                </a:cxn>
                <a:cxn ang="0">
                  <a:pos x="297" y="20"/>
                </a:cxn>
                <a:cxn ang="0">
                  <a:pos x="288" y="25"/>
                </a:cxn>
                <a:cxn ang="0">
                  <a:pos x="288" y="25"/>
                </a:cxn>
              </a:cxnLst>
              <a:rect l="0" t="0" r="r" b="b"/>
              <a:pathLst>
                <a:path w="301" h="170">
                  <a:moveTo>
                    <a:pt x="288" y="25"/>
                  </a:moveTo>
                  <a:lnTo>
                    <a:pt x="202" y="48"/>
                  </a:lnTo>
                  <a:lnTo>
                    <a:pt x="166" y="75"/>
                  </a:lnTo>
                  <a:lnTo>
                    <a:pt x="134" y="110"/>
                  </a:lnTo>
                  <a:lnTo>
                    <a:pt x="105" y="130"/>
                  </a:lnTo>
                  <a:lnTo>
                    <a:pt x="78" y="144"/>
                  </a:lnTo>
                  <a:lnTo>
                    <a:pt x="16" y="170"/>
                  </a:lnTo>
                  <a:lnTo>
                    <a:pt x="0" y="163"/>
                  </a:lnTo>
                  <a:lnTo>
                    <a:pt x="7" y="147"/>
                  </a:lnTo>
                  <a:lnTo>
                    <a:pt x="56" y="115"/>
                  </a:lnTo>
                  <a:lnTo>
                    <a:pt x="76" y="95"/>
                  </a:lnTo>
                  <a:lnTo>
                    <a:pt x="101" y="75"/>
                  </a:lnTo>
                  <a:lnTo>
                    <a:pt x="120" y="53"/>
                  </a:lnTo>
                  <a:lnTo>
                    <a:pt x="140" y="37"/>
                  </a:lnTo>
                  <a:lnTo>
                    <a:pt x="183" y="14"/>
                  </a:lnTo>
                  <a:lnTo>
                    <a:pt x="288" y="0"/>
                  </a:lnTo>
                  <a:lnTo>
                    <a:pt x="301" y="12"/>
                  </a:lnTo>
                  <a:lnTo>
                    <a:pt x="297" y="20"/>
                  </a:lnTo>
                  <a:lnTo>
                    <a:pt x="288" y="25"/>
                  </a:lnTo>
                  <a:lnTo>
                    <a:pt x="28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4" name="Freeform 94"/>
            <p:cNvSpPr>
              <a:spLocks/>
            </p:cNvSpPr>
            <p:nvPr/>
          </p:nvSpPr>
          <p:spPr bwMode="auto">
            <a:xfrm>
              <a:off x="4557" y="747"/>
              <a:ext cx="45" cy="90"/>
            </a:xfrm>
            <a:custGeom>
              <a:avLst/>
              <a:gdLst/>
              <a:ahLst/>
              <a:cxnLst>
                <a:cxn ang="0">
                  <a:pos x="84" y="26"/>
                </a:cxn>
                <a:cxn ang="0">
                  <a:pos x="44" y="57"/>
                </a:cxn>
                <a:cxn ang="0">
                  <a:pos x="32" y="86"/>
                </a:cxn>
                <a:cxn ang="0">
                  <a:pos x="36" y="115"/>
                </a:cxn>
                <a:cxn ang="0">
                  <a:pos x="65" y="177"/>
                </a:cxn>
                <a:cxn ang="0">
                  <a:pos x="91" y="217"/>
                </a:cxn>
                <a:cxn ang="0">
                  <a:pos x="106" y="233"/>
                </a:cxn>
                <a:cxn ang="0">
                  <a:pos x="127" y="246"/>
                </a:cxn>
                <a:cxn ang="0">
                  <a:pos x="134" y="262"/>
                </a:cxn>
                <a:cxn ang="0">
                  <a:pos x="119" y="269"/>
                </a:cxn>
                <a:cxn ang="0">
                  <a:pos x="65" y="243"/>
                </a:cxn>
                <a:cxn ang="0">
                  <a:pos x="23" y="202"/>
                </a:cxn>
                <a:cxn ang="0">
                  <a:pos x="0" y="119"/>
                </a:cxn>
                <a:cxn ang="0">
                  <a:pos x="5" y="81"/>
                </a:cxn>
                <a:cxn ang="0">
                  <a:pos x="23" y="42"/>
                </a:cxn>
                <a:cxn ang="0">
                  <a:pos x="45" y="19"/>
                </a:cxn>
                <a:cxn ang="0">
                  <a:pos x="70" y="0"/>
                </a:cxn>
                <a:cxn ang="0">
                  <a:pos x="88" y="6"/>
                </a:cxn>
                <a:cxn ang="0">
                  <a:pos x="84" y="26"/>
                </a:cxn>
                <a:cxn ang="0">
                  <a:pos x="84" y="26"/>
                </a:cxn>
              </a:cxnLst>
              <a:rect l="0" t="0" r="r" b="b"/>
              <a:pathLst>
                <a:path w="134" h="269">
                  <a:moveTo>
                    <a:pt x="84" y="26"/>
                  </a:moveTo>
                  <a:lnTo>
                    <a:pt x="44" y="57"/>
                  </a:lnTo>
                  <a:lnTo>
                    <a:pt x="32" y="86"/>
                  </a:lnTo>
                  <a:lnTo>
                    <a:pt x="36" y="115"/>
                  </a:lnTo>
                  <a:lnTo>
                    <a:pt x="65" y="177"/>
                  </a:lnTo>
                  <a:lnTo>
                    <a:pt x="91" y="217"/>
                  </a:lnTo>
                  <a:lnTo>
                    <a:pt x="106" y="233"/>
                  </a:lnTo>
                  <a:lnTo>
                    <a:pt x="127" y="246"/>
                  </a:lnTo>
                  <a:lnTo>
                    <a:pt x="134" y="262"/>
                  </a:lnTo>
                  <a:lnTo>
                    <a:pt x="119" y="269"/>
                  </a:lnTo>
                  <a:lnTo>
                    <a:pt x="65" y="243"/>
                  </a:lnTo>
                  <a:lnTo>
                    <a:pt x="23" y="202"/>
                  </a:lnTo>
                  <a:lnTo>
                    <a:pt x="0" y="119"/>
                  </a:lnTo>
                  <a:lnTo>
                    <a:pt x="5" y="81"/>
                  </a:lnTo>
                  <a:lnTo>
                    <a:pt x="23" y="42"/>
                  </a:lnTo>
                  <a:lnTo>
                    <a:pt x="45" y="19"/>
                  </a:lnTo>
                  <a:lnTo>
                    <a:pt x="70" y="0"/>
                  </a:lnTo>
                  <a:lnTo>
                    <a:pt x="88" y="6"/>
                  </a:lnTo>
                  <a:lnTo>
                    <a:pt x="84" y="26"/>
                  </a:lnTo>
                  <a:lnTo>
                    <a:pt x="8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5" name="Freeform 95"/>
            <p:cNvSpPr>
              <a:spLocks/>
            </p:cNvSpPr>
            <p:nvPr/>
          </p:nvSpPr>
          <p:spPr bwMode="auto">
            <a:xfrm>
              <a:off x="4591" y="782"/>
              <a:ext cx="199" cy="7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47" y="26"/>
                </a:cxn>
                <a:cxn ang="0">
                  <a:pos x="206" y="55"/>
                </a:cxn>
                <a:cxn ang="0">
                  <a:pos x="238" y="74"/>
                </a:cxn>
                <a:cxn ang="0">
                  <a:pos x="273" y="93"/>
                </a:cxn>
                <a:cxn ang="0">
                  <a:pos x="315" y="111"/>
                </a:cxn>
                <a:cxn ang="0">
                  <a:pos x="353" y="127"/>
                </a:cxn>
                <a:cxn ang="0">
                  <a:pos x="424" y="156"/>
                </a:cxn>
                <a:cxn ang="0">
                  <a:pos x="498" y="175"/>
                </a:cxn>
                <a:cxn ang="0">
                  <a:pos x="583" y="182"/>
                </a:cxn>
                <a:cxn ang="0">
                  <a:pos x="596" y="194"/>
                </a:cxn>
                <a:cxn ang="0">
                  <a:pos x="593" y="202"/>
                </a:cxn>
                <a:cxn ang="0">
                  <a:pos x="583" y="206"/>
                </a:cxn>
                <a:cxn ang="0">
                  <a:pos x="405" y="208"/>
                </a:cxn>
                <a:cxn ang="0">
                  <a:pos x="237" y="169"/>
                </a:cxn>
                <a:cxn ang="0">
                  <a:pos x="178" y="124"/>
                </a:cxn>
                <a:cxn ang="0">
                  <a:pos x="153" y="101"/>
                </a:cxn>
                <a:cxn ang="0">
                  <a:pos x="129" y="78"/>
                </a:cxn>
                <a:cxn ang="0">
                  <a:pos x="104" y="58"/>
                </a:cxn>
                <a:cxn ang="0">
                  <a:pos x="78" y="41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3" y="5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596" h="208">
                  <a:moveTo>
                    <a:pt x="13" y="0"/>
                  </a:moveTo>
                  <a:lnTo>
                    <a:pt x="147" y="26"/>
                  </a:lnTo>
                  <a:lnTo>
                    <a:pt x="206" y="55"/>
                  </a:lnTo>
                  <a:lnTo>
                    <a:pt x="238" y="74"/>
                  </a:lnTo>
                  <a:lnTo>
                    <a:pt x="273" y="93"/>
                  </a:lnTo>
                  <a:lnTo>
                    <a:pt x="315" y="111"/>
                  </a:lnTo>
                  <a:lnTo>
                    <a:pt x="353" y="127"/>
                  </a:lnTo>
                  <a:lnTo>
                    <a:pt x="424" y="156"/>
                  </a:lnTo>
                  <a:lnTo>
                    <a:pt x="498" y="175"/>
                  </a:lnTo>
                  <a:lnTo>
                    <a:pt x="583" y="182"/>
                  </a:lnTo>
                  <a:lnTo>
                    <a:pt x="596" y="194"/>
                  </a:lnTo>
                  <a:lnTo>
                    <a:pt x="593" y="202"/>
                  </a:lnTo>
                  <a:lnTo>
                    <a:pt x="583" y="206"/>
                  </a:lnTo>
                  <a:lnTo>
                    <a:pt x="405" y="208"/>
                  </a:lnTo>
                  <a:lnTo>
                    <a:pt x="237" y="169"/>
                  </a:lnTo>
                  <a:lnTo>
                    <a:pt x="178" y="124"/>
                  </a:lnTo>
                  <a:lnTo>
                    <a:pt x="153" y="101"/>
                  </a:lnTo>
                  <a:lnTo>
                    <a:pt x="129" y="78"/>
                  </a:lnTo>
                  <a:lnTo>
                    <a:pt x="104" y="58"/>
                  </a:lnTo>
                  <a:lnTo>
                    <a:pt x="78" y="41"/>
                  </a:lnTo>
                  <a:lnTo>
                    <a:pt x="13" y="26"/>
                  </a:lnTo>
                  <a:lnTo>
                    <a:pt x="0" y="13"/>
                  </a:lnTo>
                  <a:lnTo>
                    <a:pt x="3" y="5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6" name="Freeform 96"/>
            <p:cNvSpPr>
              <a:spLocks/>
            </p:cNvSpPr>
            <p:nvPr/>
          </p:nvSpPr>
          <p:spPr bwMode="auto">
            <a:xfrm>
              <a:off x="4519" y="576"/>
              <a:ext cx="410" cy="227"/>
            </a:xfrm>
            <a:custGeom>
              <a:avLst/>
              <a:gdLst/>
              <a:ahLst/>
              <a:cxnLst>
                <a:cxn ang="0">
                  <a:pos x="163" y="480"/>
                </a:cxn>
                <a:cxn ang="0">
                  <a:pos x="110" y="390"/>
                </a:cxn>
                <a:cxn ang="0">
                  <a:pos x="65" y="303"/>
                </a:cxn>
                <a:cxn ang="0">
                  <a:pos x="22" y="207"/>
                </a:cxn>
                <a:cxn ang="0">
                  <a:pos x="7" y="120"/>
                </a:cxn>
                <a:cxn ang="0">
                  <a:pos x="40" y="66"/>
                </a:cxn>
                <a:cxn ang="0">
                  <a:pos x="94" y="29"/>
                </a:cxn>
                <a:cxn ang="0">
                  <a:pos x="193" y="3"/>
                </a:cxn>
                <a:cxn ang="0">
                  <a:pos x="373" y="3"/>
                </a:cxn>
                <a:cxn ang="0">
                  <a:pos x="581" y="88"/>
                </a:cxn>
                <a:cxn ang="0">
                  <a:pos x="639" y="143"/>
                </a:cxn>
                <a:cxn ang="0">
                  <a:pos x="698" y="202"/>
                </a:cxn>
                <a:cxn ang="0">
                  <a:pos x="754" y="252"/>
                </a:cxn>
                <a:cxn ang="0">
                  <a:pos x="807" y="298"/>
                </a:cxn>
                <a:cxn ang="0">
                  <a:pos x="858" y="343"/>
                </a:cxn>
                <a:cxn ang="0">
                  <a:pos x="910" y="386"/>
                </a:cxn>
                <a:cxn ang="0">
                  <a:pos x="962" y="432"/>
                </a:cxn>
                <a:cxn ang="0">
                  <a:pos x="1015" y="483"/>
                </a:cxn>
                <a:cxn ang="0">
                  <a:pos x="1073" y="542"/>
                </a:cxn>
                <a:cxn ang="0">
                  <a:pos x="1140" y="586"/>
                </a:cxn>
                <a:cxn ang="0">
                  <a:pos x="1212" y="625"/>
                </a:cxn>
                <a:cxn ang="0">
                  <a:pos x="1227" y="666"/>
                </a:cxn>
                <a:cxn ang="0">
                  <a:pos x="1186" y="680"/>
                </a:cxn>
                <a:cxn ang="0">
                  <a:pos x="1106" y="640"/>
                </a:cxn>
                <a:cxn ang="0">
                  <a:pos x="1029" y="591"/>
                </a:cxn>
                <a:cxn ang="0">
                  <a:pos x="973" y="532"/>
                </a:cxn>
                <a:cxn ang="0">
                  <a:pos x="920" y="480"/>
                </a:cxn>
                <a:cxn ang="0">
                  <a:pos x="868" y="432"/>
                </a:cxn>
                <a:cxn ang="0">
                  <a:pos x="817" y="385"/>
                </a:cxn>
                <a:cxn ang="0">
                  <a:pos x="767" y="339"/>
                </a:cxn>
                <a:cxn ang="0">
                  <a:pos x="714" y="291"/>
                </a:cxn>
                <a:cxn ang="0">
                  <a:pos x="659" y="238"/>
                </a:cxn>
                <a:cxn ang="0">
                  <a:pos x="600" y="180"/>
                </a:cxn>
                <a:cxn ang="0">
                  <a:pos x="549" y="131"/>
                </a:cxn>
                <a:cxn ang="0">
                  <a:pos x="496" y="99"/>
                </a:cxn>
                <a:cxn ang="0">
                  <a:pos x="366" y="65"/>
                </a:cxn>
                <a:cxn ang="0">
                  <a:pos x="199" y="65"/>
                </a:cxn>
                <a:cxn ang="0">
                  <a:pos x="74" y="107"/>
                </a:cxn>
                <a:cxn ang="0">
                  <a:pos x="78" y="199"/>
                </a:cxn>
                <a:cxn ang="0">
                  <a:pos x="127" y="336"/>
                </a:cxn>
                <a:cxn ang="0">
                  <a:pos x="163" y="422"/>
                </a:cxn>
                <a:cxn ang="0">
                  <a:pos x="213" y="516"/>
                </a:cxn>
                <a:cxn ang="0">
                  <a:pos x="193" y="530"/>
                </a:cxn>
              </a:cxnLst>
              <a:rect l="0" t="0" r="r" b="b"/>
              <a:pathLst>
                <a:path w="1230" h="681">
                  <a:moveTo>
                    <a:pt x="193" y="530"/>
                  </a:moveTo>
                  <a:lnTo>
                    <a:pt x="163" y="480"/>
                  </a:lnTo>
                  <a:lnTo>
                    <a:pt x="136" y="434"/>
                  </a:lnTo>
                  <a:lnTo>
                    <a:pt x="110" y="390"/>
                  </a:lnTo>
                  <a:lnTo>
                    <a:pt x="86" y="347"/>
                  </a:lnTo>
                  <a:lnTo>
                    <a:pt x="65" y="303"/>
                  </a:lnTo>
                  <a:lnTo>
                    <a:pt x="43" y="256"/>
                  </a:lnTo>
                  <a:lnTo>
                    <a:pt x="22" y="207"/>
                  </a:lnTo>
                  <a:lnTo>
                    <a:pt x="0" y="153"/>
                  </a:lnTo>
                  <a:lnTo>
                    <a:pt x="7" y="120"/>
                  </a:lnTo>
                  <a:lnTo>
                    <a:pt x="22" y="91"/>
                  </a:lnTo>
                  <a:lnTo>
                    <a:pt x="40" y="66"/>
                  </a:lnTo>
                  <a:lnTo>
                    <a:pt x="65" y="45"/>
                  </a:lnTo>
                  <a:lnTo>
                    <a:pt x="94" y="29"/>
                  </a:lnTo>
                  <a:lnTo>
                    <a:pt x="124" y="17"/>
                  </a:lnTo>
                  <a:lnTo>
                    <a:pt x="193" y="3"/>
                  </a:lnTo>
                  <a:lnTo>
                    <a:pt x="291" y="0"/>
                  </a:lnTo>
                  <a:lnTo>
                    <a:pt x="373" y="3"/>
                  </a:lnTo>
                  <a:lnTo>
                    <a:pt x="520" y="48"/>
                  </a:lnTo>
                  <a:lnTo>
                    <a:pt x="581" y="88"/>
                  </a:lnTo>
                  <a:lnTo>
                    <a:pt x="610" y="112"/>
                  </a:lnTo>
                  <a:lnTo>
                    <a:pt x="639" y="143"/>
                  </a:lnTo>
                  <a:lnTo>
                    <a:pt x="669" y="173"/>
                  </a:lnTo>
                  <a:lnTo>
                    <a:pt x="698" y="202"/>
                  </a:lnTo>
                  <a:lnTo>
                    <a:pt x="727" y="228"/>
                  </a:lnTo>
                  <a:lnTo>
                    <a:pt x="754" y="252"/>
                  </a:lnTo>
                  <a:lnTo>
                    <a:pt x="780" y="277"/>
                  </a:lnTo>
                  <a:lnTo>
                    <a:pt x="807" y="298"/>
                  </a:lnTo>
                  <a:lnTo>
                    <a:pt x="833" y="321"/>
                  </a:lnTo>
                  <a:lnTo>
                    <a:pt x="858" y="343"/>
                  </a:lnTo>
                  <a:lnTo>
                    <a:pt x="884" y="364"/>
                  </a:lnTo>
                  <a:lnTo>
                    <a:pt x="910" y="386"/>
                  </a:lnTo>
                  <a:lnTo>
                    <a:pt x="936" y="409"/>
                  </a:lnTo>
                  <a:lnTo>
                    <a:pt x="962" y="432"/>
                  </a:lnTo>
                  <a:lnTo>
                    <a:pt x="987" y="457"/>
                  </a:lnTo>
                  <a:lnTo>
                    <a:pt x="1015" y="483"/>
                  </a:lnTo>
                  <a:lnTo>
                    <a:pt x="1044" y="511"/>
                  </a:lnTo>
                  <a:lnTo>
                    <a:pt x="1073" y="542"/>
                  </a:lnTo>
                  <a:lnTo>
                    <a:pt x="1107" y="566"/>
                  </a:lnTo>
                  <a:lnTo>
                    <a:pt x="1140" y="586"/>
                  </a:lnTo>
                  <a:lnTo>
                    <a:pt x="1173" y="605"/>
                  </a:lnTo>
                  <a:lnTo>
                    <a:pt x="1212" y="625"/>
                  </a:lnTo>
                  <a:lnTo>
                    <a:pt x="1230" y="643"/>
                  </a:lnTo>
                  <a:lnTo>
                    <a:pt x="1227" y="666"/>
                  </a:lnTo>
                  <a:lnTo>
                    <a:pt x="1211" y="681"/>
                  </a:lnTo>
                  <a:lnTo>
                    <a:pt x="1186" y="680"/>
                  </a:lnTo>
                  <a:lnTo>
                    <a:pt x="1143" y="660"/>
                  </a:lnTo>
                  <a:lnTo>
                    <a:pt x="1106" y="640"/>
                  </a:lnTo>
                  <a:lnTo>
                    <a:pt x="1068" y="618"/>
                  </a:lnTo>
                  <a:lnTo>
                    <a:pt x="1029" y="591"/>
                  </a:lnTo>
                  <a:lnTo>
                    <a:pt x="1000" y="560"/>
                  </a:lnTo>
                  <a:lnTo>
                    <a:pt x="973" y="532"/>
                  </a:lnTo>
                  <a:lnTo>
                    <a:pt x="946" y="506"/>
                  </a:lnTo>
                  <a:lnTo>
                    <a:pt x="920" y="480"/>
                  </a:lnTo>
                  <a:lnTo>
                    <a:pt x="894" y="455"/>
                  </a:lnTo>
                  <a:lnTo>
                    <a:pt x="868" y="432"/>
                  </a:lnTo>
                  <a:lnTo>
                    <a:pt x="843" y="408"/>
                  </a:lnTo>
                  <a:lnTo>
                    <a:pt x="817" y="385"/>
                  </a:lnTo>
                  <a:lnTo>
                    <a:pt x="793" y="362"/>
                  </a:lnTo>
                  <a:lnTo>
                    <a:pt x="767" y="339"/>
                  </a:lnTo>
                  <a:lnTo>
                    <a:pt x="741" y="315"/>
                  </a:lnTo>
                  <a:lnTo>
                    <a:pt x="714" y="291"/>
                  </a:lnTo>
                  <a:lnTo>
                    <a:pt x="688" y="265"/>
                  </a:lnTo>
                  <a:lnTo>
                    <a:pt x="659" y="238"/>
                  </a:lnTo>
                  <a:lnTo>
                    <a:pt x="630" y="210"/>
                  </a:lnTo>
                  <a:lnTo>
                    <a:pt x="600" y="180"/>
                  </a:lnTo>
                  <a:lnTo>
                    <a:pt x="575" y="154"/>
                  </a:lnTo>
                  <a:lnTo>
                    <a:pt x="549" y="131"/>
                  </a:lnTo>
                  <a:lnTo>
                    <a:pt x="523" y="114"/>
                  </a:lnTo>
                  <a:lnTo>
                    <a:pt x="496" y="99"/>
                  </a:lnTo>
                  <a:lnTo>
                    <a:pt x="437" y="79"/>
                  </a:lnTo>
                  <a:lnTo>
                    <a:pt x="366" y="65"/>
                  </a:lnTo>
                  <a:lnTo>
                    <a:pt x="291" y="56"/>
                  </a:lnTo>
                  <a:lnTo>
                    <a:pt x="199" y="65"/>
                  </a:lnTo>
                  <a:lnTo>
                    <a:pt x="107" y="82"/>
                  </a:lnTo>
                  <a:lnTo>
                    <a:pt x="74" y="107"/>
                  </a:lnTo>
                  <a:lnTo>
                    <a:pt x="58" y="146"/>
                  </a:lnTo>
                  <a:lnTo>
                    <a:pt x="78" y="199"/>
                  </a:lnTo>
                  <a:lnTo>
                    <a:pt x="95" y="248"/>
                  </a:lnTo>
                  <a:lnTo>
                    <a:pt x="127" y="336"/>
                  </a:lnTo>
                  <a:lnTo>
                    <a:pt x="143" y="379"/>
                  </a:lnTo>
                  <a:lnTo>
                    <a:pt x="163" y="422"/>
                  </a:lnTo>
                  <a:lnTo>
                    <a:pt x="186" y="468"/>
                  </a:lnTo>
                  <a:lnTo>
                    <a:pt x="213" y="516"/>
                  </a:lnTo>
                  <a:lnTo>
                    <a:pt x="210" y="533"/>
                  </a:lnTo>
                  <a:lnTo>
                    <a:pt x="193" y="530"/>
                  </a:lnTo>
                  <a:lnTo>
                    <a:pt x="193" y="5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7" name="Freeform 97"/>
            <p:cNvSpPr>
              <a:spLocks/>
            </p:cNvSpPr>
            <p:nvPr/>
          </p:nvSpPr>
          <p:spPr bwMode="auto">
            <a:xfrm>
              <a:off x="4734" y="593"/>
              <a:ext cx="81" cy="44"/>
            </a:xfrm>
            <a:custGeom>
              <a:avLst/>
              <a:gdLst/>
              <a:ahLst/>
              <a:cxnLst>
                <a:cxn ang="0">
                  <a:pos x="10" y="105"/>
                </a:cxn>
                <a:cxn ang="0">
                  <a:pos x="29" y="92"/>
                </a:cxn>
                <a:cxn ang="0">
                  <a:pos x="46" y="75"/>
                </a:cxn>
                <a:cxn ang="0">
                  <a:pos x="104" y="43"/>
                </a:cxn>
                <a:cxn ang="0">
                  <a:pos x="160" y="11"/>
                </a:cxn>
                <a:cxn ang="0">
                  <a:pos x="226" y="0"/>
                </a:cxn>
                <a:cxn ang="0">
                  <a:pos x="242" y="4"/>
                </a:cxn>
                <a:cxn ang="0">
                  <a:pos x="238" y="21"/>
                </a:cxn>
                <a:cxn ang="0">
                  <a:pos x="189" y="66"/>
                </a:cxn>
                <a:cxn ang="0">
                  <a:pos x="131" y="98"/>
                </a:cxn>
                <a:cxn ang="0">
                  <a:pos x="72" y="130"/>
                </a:cxn>
                <a:cxn ang="0">
                  <a:pos x="13" y="130"/>
                </a:cxn>
                <a:cxn ang="0">
                  <a:pos x="0" y="118"/>
                </a:cxn>
                <a:cxn ang="0">
                  <a:pos x="10" y="105"/>
                </a:cxn>
                <a:cxn ang="0">
                  <a:pos x="10" y="105"/>
                </a:cxn>
              </a:cxnLst>
              <a:rect l="0" t="0" r="r" b="b"/>
              <a:pathLst>
                <a:path w="242" h="130">
                  <a:moveTo>
                    <a:pt x="10" y="105"/>
                  </a:moveTo>
                  <a:lnTo>
                    <a:pt x="29" y="92"/>
                  </a:lnTo>
                  <a:lnTo>
                    <a:pt x="46" y="75"/>
                  </a:lnTo>
                  <a:lnTo>
                    <a:pt x="104" y="43"/>
                  </a:lnTo>
                  <a:lnTo>
                    <a:pt x="160" y="11"/>
                  </a:lnTo>
                  <a:lnTo>
                    <a:pt x="226" y="0"/>
                  </a:lnTo>
                  <a:lnTo>
                    <a:pt x="242" y="4"/>
                  </a:lnTo>
                  <a:lnTo>
                    <a:pt x="238" y="21"/>
                  </a:lnTo>
                  <a:lnTo>
                    <a:pt x="189" y="66"/>
                  </a:lnTo>
                  <a:lnTo>
                    <a:pt x="131" y="98"/>
                  </a:lnTo>
                  <a:lnTo>
                    <a:pt x="72" y="130"/>
                  </a:lnTo>
                  <a:lnTo>
                    <a:pt x="13" y="130"/>
                  </a:lnTo>
                  <a:lnTo>
                    <a:pt x="0" y="118"/>
                  </a:lnTo>
                  <a:lnTo>
                    <a:pt x="10" y="105"/>
                  </a:lnTo>
                  <a:lnTo>
                    <a:pt x="10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8" name="Freeform 98"/>
            <p:cNvSpPr>
              <a:spLocks/>
            </p:cNvSpPr>
            <p:nvPr/>
          </p:nvSpPr>
          <p:spPr bwMode="auto">
            <a:xfrm>
              <a:off x="4840" y="588"/>
              <a:ext cx="167" cy="8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74" y="86"/>
                </a:cxn>
                <a:cxn ang="0">
                  <a:pos x="314" y="108"/>
                </a:cxn>
                <a:cxn ang="0">
                  <a:pos x="350" y="128"/>
                </a:cxn>
                <a:cxn ang="0">
                  <a:pos x="385" y="149"/>
                </a:cxn>
                <a:cxn ang="0">
                  <a:pos x="428" y="171"/>
                </a:cxn>
                <a:cxn ang="0">
                  <a:pos x="497" y="243"/>
                </a:cxn>
                <a:cxn ang="0">
                  <a:pos x="500" y="260"/>
                </a:cxn>
                <a:cxn ang="0">
                  <a:pos x="483" y="262"/>
                </a:cxn>
                <a:cxn ang="0">
                  <a:pos x="401" y="227"/>
                </a:cxn>
                <a:cxn ang="0">
                  <a:pos x="358" y="204"/>
                </a:cxn>
                <a:cxn ang="0">
                  <a:pos x="321" y="184"/>
                </a:cxn>
                <a:cxn ang="0">
                  <a:pos x="287" y="162"/>
                </a:cxn>
                <a:cxn ang="0">
                  <a:pos x="246" y="141"/>
                </a:cxn>
                <a:cxn ang="0">
                  <a:pos x="185" y="106"/>
                </a:cxn>
                <a:cxn ang="0">
                  <a:pos x="131" y="74"/>
                </a:cxn>
                <a:cxn ang="0">
                  <a:pos x="76" y="47"/>
                </a:cxn>
                <a:cxn ang="0">
                  <a:pos x="9" y="24"/>
                </a:cxn>
                <a:cxn ang="0">
                  <a:pos x="0" y="1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500" h="262">
                  <a:moveTo>
                    <a:pt x="14" y="0"/>
                  </a:moveTo>
                  <a:lnTo>
                    <a:pt x="274" y="86"/>
                  </a:lnTo>
                  <a:lnTo>
                    <a:pt x="314" y="108"/>
                  </a:lnTo>
                  <a:lnTo>
                    <a:pt x="350" y="128"/>
                  </a:lnTo>
                  <a:lnTo>
                    <a:pt x="385" y="149"/>
                  </a:lnTo>
                  <a:lnTo>
                    <a:pt x="428" y="171"/>
                  </a:lnTo>
                  <a:lnTo>
                    <a:pt x="497" y="243"/>
                  </a:lnTo>
                  <a:lnTo>
                    <a:pt x="500" y="260"/>
                  </a:lnTo>
                  <a:lnTo>
                    <a:pt x="483" y="262"/>
                  </a:lnTo>
                  <a:lnTo>
                    <a:pt x="401" y="227"/>
                  </a:lnTo>
                  <a:lnTo>
                    <a:pt x="358" y="204"/>
                  </a:lnTo>
                  <a:lnTo>
                    <a:pt x="321" y="184"/>
                  </a:lnTo>
                  <a:lnTo>
                    <a:pt x="287" y="162"/>
                  </a:lnTo>
                  <a:lnTo>
                    <a:pt x="246" y="141"/>
                  </a:lnTo>
                  <a:lnTo>
                    <a:pt x="185" y="106"/>
                  </a:lnTo>
                  <a:lnTo>
                    <a:pt x="131" y="74"/>
                  </a:lnTo>
                  <a:lnTo>
                    <a:pt x="76" y="47"/>
                  </a:lnTo>
                  <a:lnTo>
                    <a:pt x="9" y="24"/>
                  </a:lnTo>
                  <a:lnTo>
                    <a:pt x="0" y="1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99" name="Freeform 99"/>
            <p:cNvSpPr>
              <a:spLocks/>
            </p:cNvSpPr>
            <p:nvPr/>
          </p:nvSpPr>
          <p:spPr bwMode="auto">
            <a:xfrm>
              <a:off x="4988" y="616"/>
              <a:ext cx="234" cy="163"/>
            </a:xfrm>
            <a:custGeom>
              <a:avLst/>
              <a:gdLst/>
              <a:ahLst/>
              <a:cxnLst>
                <a:cxn ang="0">
                  <a:pos x="0" y="298"/>
                </a:cxn>
                <a:cxn ang="0">
                  <a:pos x="21" y="251"/>
                </a:cxn>
                <a:cxn ang="0">
                  <a:pos x="41" y="207"/>
                </a:cxn>
                <a:cxn ang="0">
                  <a:pos x="63" y="167"/>
                </a:cxn>
                <a:cxn ang="0">
                  <a:pos x="87" y="130"/>
                </a:cxn>
                <a:cxn ang="0">
                  <a:pos x="113" y="95"/>
                </a:cxn>
                <a:cxn ang="0">
                  <a:pos x="144" y="62"/>
                </a:cxn>
                <a:cxn ang="0">
                  <a:pos x="178" y="32"/>
                </a:cxn>
                <a:cxn ang="0">
                  <a:pos x="220" y="3"/>
                </a:cxn>
                <a:cxn ang="0">
                  <a:pos x="276" y="0"/>
                </a:cxn>
                <a:cxn ang="0">
                  <a:pos x="444" y="29"/>
                </a:cxn>
                <a:cxn ang="0">
                  <a:pos x="523" y="65"/>
                </a:cxn>
                <a:cxn ang="0">
                  <a:pos x="559" y="86"/>
                </a:cxn>
                <a:cxn ang="0">
                  <a:pos x="593" y="111"/>
                </a:cxn>
                <a:cxn ang="0">
                  <a:pos x="624" y="138"/>
                </a:cxn>
                <a:cxn ang="0">
                  <a:pos x="650" y="167"/>
                </a:cxn>
                <a:cxn ang="0">
                  <a:pos x="689" y="233"/>
                </a:cxn>
                <a:cxn ang="0">
                  <a:pos x="703" y="304"/>
                </a:cxn>
                <a:cxn ang="0">
                  <a:pos x="692" y="382"/>
                </a:cxn>
                <a:cxn ang="0">
                  <a:pos x="670" y="406"/>
                </a:cxn>
                <a:cxn ang="0">
                  <a:pos x="647" y="428"/>
                </a:cxn>
                <a:cxn ang="0">
                  <a:pos x="621" y="445"/>
                </a:cxn>
                <a:cxn ang="0">
                  <a:pos x="595" y="460"/>
                </a:cxn>
                <a:cxn ang="0">
                  <a:pos x="537" y="480"/>
                </a:cxn>
                <a:cxn ang="0">
                  <a:pos x="475" y="487"/>
                </a:cxn>
                <a:cxn ang="0">
                  <a:pos x="347" y="471"/>
                </a:cxn>
                <a:cxn ang="0">
                  <a:pos x="284" y="448"/>
                </a:cxn>
                <a:cxn ang="0">
                  <a:pos x="224" y="418"/>
                </a:cxn>
                <a:cxn ang="0">
                  <a:pos x="193" y="366"/>
                </a:cxn>
                <a:cxn ang="0">
                  <a:pos x="168" y="308"/>
                </a:cxn>
                <a:cxn ang="0">
                  <a:pos x="171" y="291"/>
                </a:cxn>
                <a:cxn ang="0">
                  <a:pos x="188" y="294"/>
                </a:cxn>
                <a:cxn ang="0">
                  <a:pos x="206" y="314"/>
                </a:cxn>
                <a:cxn ang="0">
                  <a:pos x="227" y="327"/>
                </a:cxn>
                <a:cxn ang="0">
                  <a:pos x="271" y="353"/>
                </a:cxn>
                <a:cxn ang="0">
                  <a:pos x="317" y="377"/>
                </a:cxn>
                <a:cxn ang="0">
                  <a:pos x="364" y="398"/>
                </a:cxn>
                <a:cxn ang="0">
                  <a:pos x="412" y="411"/>
                </a:cxn>
                <a:cxn ang="0">
                  <a:pos x="459" y="416"/>
                </a:cxn>
                <a:cxn ang="0">
                  <a:pos x="549" y="402"/>
                </a:cxn>
                <a:cxn ang="0">
                  <a:pos x="622" y="344"/>
                </a:cxn>
                <a:cxn ang="0">
                  <a:pos x="632" y="281"/>
                </a:cxn>
                <a:cxn ang="0">
                  <a:pos x="619" y="222"/>
                </a:cxn>
                <a:cxn ang="0">
                  <a:pos x="605" y="196"/>
                </a:cxn>
                <a:cxn ang="0">
                  <a:pos x="588" y="170"/>
                </a:cxn>
                <a:cxn ang="0">
                  <a:pos x="565" y="147"/>
                </a:cxn>
                <a:cxn ang="0">
                  <a:pos x="540" y="125"/>
                </a:cxn>
                <a:cxn ang="0">
                  <a:pos x="511" y="105"/>
                </a:cxn>
                <a:cxn ang="0">
                  <a:pos x="481" y="88"/>
                </a:cxn>
                <a:cxn ang="0">
                  <a:pos x="449" y="72"/>
                </a:cxn>
                <a:cxn ang="0">
                  <a:pos x="415" y="61"/>
                </a:cxn>
                <a:cxn ang="0">
                  <a:pos x="346" y="42"/>
                </a:cxn>
                <a:cxn ang="0">
                  <a:pos x="276" y="36"/>
                </a:cxn>
                <a:cxn ang="0">
                  <a:pos x="230" y="40"/>
                </a:cxn>
                <a:cxn ang="0">
                  <a:pos x="193" y="68"/>
                </a:cxn>
                <a:cxn ang="0">
                  <a:pos x="160" y="95"/>
                </a:cxn>
                <a:cxn ang="0">
                  <a:pos x="105" y="154"/>
                </a:cxn>
                <a:cxn ang="0">
                  <a:pos x="62" y="223"/>
                </a:cxn>
                <a:cxn ang="0">
                  <a:pos x="23" y="308"/>
                </a:cxn>
                <a:cxn ang="0">
                  <a:pos x="7" y="314"/>
                </a:cxn>
                <a:cxn ang="0">
                  <a:pos x="0" y="298"/>
                </a:cxn>
                <a:cxn ang="0">
                  <a:pos x="0" y="298"/>
                </a:cxn>
              </a:cxnLst>
              <a:rect l="0" t="0" r="r" b="b"/>
              <a:pathLst>
                <a:path w="703" h="487">
                  <a:moveTo>
                    <a:pt x="0" y="298"/>
                  </a:moveTo>
                  <a:lnTo>
                    <a:pt x="21" y="251"/>
                  </a:lnTo>
                  <a:lnTo>
                    <a:pt x="41" y="207"/>
                  </a:lnTo>
                  <a:lnTo>
                    <a:pt x="63" y="167"/>
                  </a:lnTo>
                  <a:lnTo>
                    <a:pt x="87" y="130"/>
                  </a:lnTo>
                  <a:lnTo>
                    <a:pt x="113" y="95"/>
                  </a:lnTo>
                  <a:lnTo>
                    <a:pt x="144" y="62"/>
                  </a:lnTo>
                  <a:lnTo>
                    <a:pt x="178" y="32"/>
                  </a:lnTo>
                  <a:lnTo>
                    <a:pt x="220" y="3"/>
                  </a:lnTo>
                  <a:lnTo>
                    <a:pt x="276" y="0"/>
                  </a:lnTo>
                  <a:lnTo>
                    <a:pt x="444" y="29"/>
                  </a:lnTo>
                  <a:lnTo>
                    <a:pt x="523" y="65"/>
                  </a:lnTo>
                  <a:lnTo>
                    <a:pt x="559" y="86"/>
                  </a:lnTo>
                  <a:lnTo>
                    <a:pt x="593" y="111"/>
                  </a:lnTo>
                  <a:lnTo>
                    <a:pt x="624" y="138"/>
                  </a:lnTo>
                  <a:lnTo>
                    <a:pt x="650" y="167"/>
                  </a:lnTo>
                  <a:lnTo>
                    <a:pt x="689" y="233"/>
                  </a:lnTo>
                  <a:lnTo>
                    <a:pt x="703" y="304"/>
                  </a:lnTo>
                  <a:lnTo>
                    <a:pt x="692" y="382"/>
                  </a:lnTo>
                  <a:lnTo>
                    <a:pt x="670" y="406"/>
                  </a:lnTo>
                  <a:lnTo>
                    <a:pt x="647" y="428"/>
                  </a:lnTo>
                  <a:lnTo>
                    <a:pt x="621" y="445"/>
                  </a:lnTo>
                  <a:lnTo>
                    <a:pt x="595" y="460"/>
                  </a:lnTo>
                  <a:lnTo>
                    <a:pt x="537" y="480"/>
                  </a:lnTo>
                  <a:lnTo>
                    <a:pt x="475" y="487"/>
                  </a:lnTo>
                  <a:lnTo>
                    <a:pt x="347" y="471"/>
                  </a:lnTo>
                  <a:lnTo>
                    <a:pt x="284" y="448"/>
                  </a:lnTo>
                  <a:lnTo>
                    <a:pt x="224" y="418"/>
                  </a:lnTo>
                  <a:lnTo>
                    <a:pt x="193" y="366"/>
                  </a:lnTo>
                  <a:lnTo>
                    <a:pt x="168" y="308"/>
                  </a:lnTo>
                  <a:lnTo>
                    <a:pt x="171" y="291"/>
                  </a:lnTo>
                  <a:lnTo>
                    <a:pt x="188" y="294"/>
                  </a:lnTo>
                  <a:lnTo>
                    <a:pt x="206" y="314"/>
                  </a:lnTo>
                  <a:lnTo>
                    <a:pt x="227" y="327"/>
                  </a:lnTo>
                  <a:lnTo>
                    <a:pt x="271" y="353"/>
                  </a:lnTo>
                  <a:lnTo>
                    <a:pt x="317" y="377"/>
                  </a:lnTo>
                  <a:lnTo>
                    <a:pt x="364" y="398"/>
                  </a:lnTo>
                  <a:lnTo>
                    <a:pt x="412" y="411"/>
                  </a:lnTo>
                  <a:lnTo>
                    <a:pt x="459" y="416"/>
                  </a:lnTo>
                  <a:lnTo>
                    <a:pt x="549" y="402"/>
                  </a:lnTo>
                  <a:lnTo>
                    <a:pt x="622" y="344"/>
                  </a:lnTo>
                  <a:lnTo>
                    <a:pt x="632" y="281"/>
                  </a:lnTo>
                  <a:lnTo>
                    <a:pt x="619" y="222"/>
                  </a:lnTo>
                  <a:lnTo>
                    <a:pt x="605" y="196"/>
                  </a:lnTo>
                  <a:lnTo>
                    <a:pt x="588" y="170"/>
                  </a:lnTo>
                  <a:lnTo>
                    <a:pt x="565" y="147"/>
                  </a:lnTo>
                  <a:lnTo>
                    <a:pt x="540" y="125"/>
                  </a:lnTo>
                  <a:lnTo>
                    <a:pt x="511" y="105"/>
                  </a:lnTo>
                  <a:lnTo>
                    <a:pt x="481" y="88"/>
                  </a:lnTo>
                  <a:lnTo>
                    <a:pt x="449" y="72"/>
                  </a:lnTo>
                  <a:lnTo>
                    <a:pt x="415" y="61"/>
                  </a:lnTo>
                  <a:lnTo>
                    <a:pt x="346" y="42"/>
                  </a:lnTo>
                  <a:lnTo>
                    <a:pt x="276" y="36"/>
                  </a:lnTo>
                  <a:lnTo>
                    <a:pt x="230" y="40"/>
                  </a:lnTo>
                  <a:lnTo>
                    <a:pt x="193" y="68"/>
                  </a:lnTo>
                  <a:lnTo>
                    <a:pt x="160" y="95"/>
                  </a:lnTo>
                  <a:lnTo>
                    <a:pt x="105" y="154"/>
                  </a:lnTo>
                  <a:lnTo>
                    <a:pt x="62" y="223"/>
                  </a:lnTo>
                  <a:lnTo>
                    <a:pt x="23" y="308"/>
                  </a:lnTo>
                  <a:lnTo>
                    <a:pt x="7" y="314"/>
                  </a:lnTo>
                  <a:lnTo>
                    <a:pt x="0" y="298"/>
                  </a:lnTo>
                  <a:lnTo>
                    <a:pt x="0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0" name="Freeform 100"/>
            <p:cNvSpPr>
              <a:spLocks/>
            </p:cNvSpPr>
            <p:nvPr/>
          </p:nvSpPr>
          <p:spPr bwMode="auto">
            <a:xfrm>
              <a:off x="5156" y="636"/>
              <a:ext cx="200" cy="170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259" y="0"/>
                </a:cxn>
                <a:cxn ang="0">
                  <a:pos x="367" y="14"/>
                </a:cxn>
                <a:cxn ang="0">
                  <a:pos x="468" y="75"/>
                </a:cxn>
                <a:cxn ang="0">
                  <a:pos x="510" y="118"/>
                </a:cxn>
                <a:cxn ang="0">
                  <a:pos x="544" y="165"/>
                </a:cxn>
                <a:cxn ang="0">
                  <a:pos x="591" y="268"/>
                </a:cxn>
                <a:cxn ang="0">
                  <a:pos x="599" y="374"/>
                </a:cxn>
                <a:cxn ang="0">
                  <a:pos x="588" y="428"/>
                </a:cxn>
                <a:cxn ang="0">
                  <a:pos x="565" y="481"/>
                </a:cxn>
                <a:cxn ang="0">
                  <a:pos x="533" y="497"/>
                </a:cxn>
                <a:cxn ang="0">
                  <a:pos x="501" y="505"/>
                </a:cxn>
                <a:cxn ang="0">
                  <a:pos x="438" y="510"/>
                </a:cxn>
                <a:cxn ang="0">
                  <a:pos x="302" y="487"/>
                </a:cxn>
                <a:cxn ang="0">
                  <a:pos x="207" y="445"/>
                </a:cxn>
                <a:cxn ang="0">
                  <a:pos x="177" y="407"/>
                </a:cxn>
                <a:cxn ang="0">
                  <a:pos x="162" y="358"/>
                </a:cxn>
                <a:cxn ang="0">
                  <a:pos x="173" y="345"/>
                </a:cxn>
                <a:cxn ang="0">
                  <a:pos x="187" y="357"/>
                </a:cxn>
                <a:cxn ang="0">
                  <a:pos x="191" y="374"/>
                </a:cxn>
                <a:cxn ang="0">
                  <a:pos x="201" y="386"/>
                </a:cxn>
                <a:cxn ang="0">
                  <a:pos x="235" y="394"/>
                </a:cxn>
                <a:cxn ang="0">
                  <a:pos x="320" y="400"/>
                </a:cxn>
                <a:cxn ang="0">
                  <a:pos x="416" y="430"/>
                </a:cxn>
                <a:cxn ang="0">
                  <a:pos x="458" y="435"/>
                </a:cxn>
                <a:cxn ang="0">
                  <a:pos x="506" y="420"/>
                </a:cxn>
                <a:cxn ang="0">
                  <a:pos x="529" y="343"/>
                </a:cxn>
                <a:cxn ang="0">
                  <a:pos x="517" y="268"/>
                </a:cxn>
                <a:cxn ang="0">
                  <a:pos x="500" y="232"/>
                </a:cxn>
                <a:cxn ang="0">
                  <a:pos x="477" y="196"/>
                </a:cxn>
                <a:cxn ang="0">
                  <a:pos x="449" y="162"/>
                </a:cxn>
                <a:cxn ang="0">
                  <a:pos x="433" y="147"/>
                </a:cxn>
                <a:cxn ang="0">
                  <a:pos x="418" y="131"/>
                </a:cxn>
                <a:cxn ang="0">
                  <a:pos x="396" y="112"/>
                </a:cxn>
                <a:cxn ang="0">
                  <a:pos x="373" y="96"/>
                </a:cxn>
                <a:cxn ang="0">
                  <a:pos x="327" y="70"/>
                </a:cxn>
                <a:cxn ang="0">
                  <a:pos x="281" y="54"/>
                </a:cxn>
                <a:cxn ang="0">
                  <a:pos x="232" y="44"/>
                </a:cxn>
                <a:cxn ang="0">
                  <a:pos x="11" y="37"/>
                </a:cxn>
                <a:cxn ang="0">
                  <a:pos x="0" y="24"/>
                </a:cxn>
                <a:cxn ang="0">
                  <a:pos x="2" y="17"/>
                </a:cxn>
                <a:cxn ang="0">
                  <a:pos x="11" y="13"/>
                </a:cxn>
                <a:cxn ang="0">
                  <a:pos x="11" y="13"/>
                </a:cxn>
              </a:cxnLst>
              <a:rect l="0" t="0" r="r" b="b"/>
              <a:pathLst>
                <a:path w="599" h="510">
                  <a:moveTo>
                    <a:pt x="11" y="13"/>
                  </a:moveTo>
                  <a:lnTo>
                    <a:pt x="259" y="0"/>
                  </a:lnTo>
                  <a:lnTo>
                    <a:pt x="367" y="14"/>
                  </a:lnTo>
                  <a:lnTo>
                    <a:pt x="468" y="75"/>
                  </a:lnTo>
                  <a:lnTo>
                    <a:pt x="510" y="118"/>
                  </a:lnTo>
                  <a:lnTo>
                    <a:pt x="544" y="165"/>
                  </a:lnTo>
                  <a:lnTo>
                    <a:pt x="591" y="268"/>
                  </a:lnTo>
                  <a:lnTo>
                    <a:pt x="599" y="374"/>
                  </a:lnTo>
                  <a:lnTo>
                    <a:pt x="588" y="428"/>
                  </a:lnTo>
                  <a:lnTo>
                    <a:pt x="565" y="481"/>
                  </a:lnTo>
                  <a:lnTo>
                    <a:pt x="533" y="497"/>
                  </a:lnTo>
                  <a:lnTo>
                    <a:pt x="501" y="505"/>
                  </a:lnTo>
                  <a:lnTo>
                    <a:pt x="438" y="510"/>
                  </a:lnTo>
                  <a:lnTo>
                    <a:pt x="302" y="487"/>
                  </a:lnTo>
                  <a:lnTo>
                    <a:pt x="207" y="445"/>
                  </a:lnTo>
                  <a:lnTo>
                    <a:pt x="177" y="407"/>
                  </a:lnTo>
                  <a:lnTo>
                    <a:pt x="162" y="358"/>
                  </a:lnTo>
                  <a:lnTo>
                    <a:pt x="173" y="345"/>
                  </a:lnTo>
                  <a:lnTo>
                    <a:pt x="187" y="357"/>
                  </a:lnTo>
                  <a:lnTo>
                    <a:pt x="191" y="374"/>
                  </a:lnTo>
                  <a:lnTo>
                    <a:pt x="201" y="386"/>
                  </a:lnTo>
                  <a:lnTo>
                    <a:pt x="235" y="394"/>
                  </a:lnTo>
                  <a:lnTo>
                    <a:pt x="320" y="400"/>
                  </a:lnTo>
                  <a:lnTo>
                    <a:pt x="416" y="430"/>
                  </a:lnTo>
                  <a:lnTo>
                    <a:pt x="458" y="435"/>
                  </a:lnTo>
                  <a:lnTo>
                    <a:pt x="506" y="420"/>
                  </a:lnTo>
                  <a:lnTo>
                    <a:pt x="529" y="343"/>
                  </a:lnTo>
                  <a:lnTo>
                    <a:pt x="517" y="268"/>
                  </a:lnTo>
                  <a:lnTo>
                    <a:pt x="500" y="232"/>
                  </a:lnTo>
                  <a:lnTo>
                    <a:pt x="477" y="196"/>
                  </a:lnTo>
                  <a:lnTo>
                    <a:pt x="449" y="162"/>
                  </a:lnTo>
                  <a:lnTo>
                    <a:pt x="433" y="147"/>
                  </a:lnTo>
                  <a:lnTo>
                    <a:pt x="418" y="131"/>
                  </a:lnTo>
                  <a:lnTo>
                    <a:pt x="396" y="112"/>
                  </a:lnTo>
                  <a:lnTo>
                    <a:pt x="373" y="96"/>
                  </a:lnTo>
                  <a:lnTo>
                    <a:pt x="327" y="70"/>
                  </a:lnTo>
                  <a:lnTo>
                    <a:pt x="281" y="54"/>
                  </a:lnTo>
                  <a:lnTo>
                    <a:pt x="232" y="44"/>
                  </a:lnTo>
                  <a:lnTo>
                    <a:pt x="11" y="37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11" y="13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1" name="Freeform 101"/>
            <p:cNvSpPr>
              <a:spLocks/>
            </p:cNvSpPr>
            <p:nvPr/>
          </p:nvSpPr>
          <p:spPr bwMode="auto">
            <a:xfrm>
              <a:off x="5333" y="683"/>
              <a:ext cx="152" cy="1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2" y="4"/>
                </a:cxn>
                <a:cxn ang="0">
                  <a:pos x="240" y="29"/>
                </a:cxn>
                <a:cxn ang="0">
                  <a:pos x="333" y="80"/>
                </a:cxn>
                <a:cxn ang="0">
                  <a:pos x="405" y="171"/>
                </a:cxn>
                <a:cxn ang="0">
                  <a:pos x="441" y="259"/>
                </a:cxn>
                <a:cxn ang="0">
                  <a:pos x="458" y="350"/>
                </a:cxn>
                <a:cxn ang="0">
                  <a:pos x="455" y="393"/>
                </a:cxn>
                <a:cxn ang="0">
                  <a:pos x="442" y="431"/>
                </a:cxn>
                <a:cxn ang="0">
                  <a:pos x="419" y="461"/>
                </a:cxn>
                <a:cxn ang="0">
                  <a:pos x="383" y="482"/>
                </a:cxn>
                <a:cxn ang="0">
                  <a:pos x="278" y="494"/>
                </a:cxn>
                <a:cxn ang="0">
                  <a:pos x="168" y="482"/>
                </a:cxn>
                <a:cxn ang="0">
                  <a:pos x="121" y="455"/>
                </a:cxn>
                <a:cxn ang="0">
                  <a:pos x="83" y="420"/>
                </a:cxn>
                <a:cxn ang="0">
                  <a:pos x="49" y="383"/>
                </a:cxn>
                <a:cxn ang="0">
                  <a:pos x="14" y="340"/>
                </a:cxn>
                <a:cxn ang="0">
                  <a:pos x="17" y="323"/>
                </a:cxn>
                <a:cxn ang="0">
                  <a:pos x="34" y="324"/>
                </a:cxn>
                <a:cxn ang="0">
                  <a:pos x="50" y="341"/>
                </a:cxn>
                <a:cxn ang="0">
                  <a:pos x="67" y="354"/>
                </a:cxn>
                <a:cxn ang="0">
                  <a:pos x="105" y="373"/>
                </a:cxn>
                <a:cxn ang="0">
                  <a:pos x="190" y="403"/>
                </a:cxn>
                <a:cxn ang="0">
                  <a:pos x="275" y="413"/>
                </a:cxn>
                <a:cxn ang="0">
                  <a:pos x="357" y="403"/>
                </a:cxn>
                <a:cxn ang="0">
                  <a:pos x="390" y="370"/>
                </a:cxn>
                <a:cxn ang="0">
                  <a:pos x="392" y="318"/>
                </a:cxn>
                <a:cxn ang="0">
                  <a:pos x="372" y="261"/>
                </a:cxn>
                <a:cxn ang="0">
                  <a:pos x="344" y="204"/>
                </a:cxn>
                <a:cxn ang="0">
                  <a:pos x="315" y="158"/>
                </a:cxn>
                <a:cxn ang="0">
                  <a:pos x="282" y="119"/>
                </a:cxn>
                <a:cxn ang="0">
                  <a:pos x="265" y="104"/>
                </a:cxn>
                <a:cxn ang="0">
                  <a:pos x="246" y="89"/>
                </a:cxn>
                <a:cxn ang="0">
                  <a:pos x="206" y="63"/>
                </a:cxn>
                <a:cxn ang="0">
                  <a:pos x="163" y="44"/>
                </a:cxn>
                <a:cxn ang="0">
                  <a:pos x="116" y="33"/>
                </a:cxn>
                <a:cxn ang="0">
                  <a:pos x="13" y="24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458" h="494">
                  <a:moveTo>
                    <a:pt x="11" y="0"/>
                  </a:moveTo>
                  <a:lnTo>
                    <a:pt x="132" y="4"/>
                  </a:lnTo>
                  <a:lnTo>
                    <a:pt x="240" y="29"/>
                  </a:lnTo>
                  <a:lnTo>
                    <a:pt x="333" y="80"/>
                  </a:lnTo>
                  <a:lnTo>
                    <a:pt x="405" y="171"/>
                  </a:lnTo>
                  <a:lnTo>
                    <a:pt x="441" y="259"/>
                  </a:lnTo>
                  <a:lnTo>
                    <a:pt x="458" y="350"/>
                  </a:lnTo>
                  <a:lnTo>
                    <a:pt x="455" y="393"/>
                  </a:lnTo>
                  <a:lnTo>
                    <a:pt x="442" y="431"/>
                  </a:lnTo>
                  <a:lnTo>
                    <a:pt x="419" y="461"/>
                  </a:lnTo>
                  <a:lnTo>
                    <a:pt x="383" y="482"/>
                  </a:lnTo>
                  <a:lnTo>
                    <a:pt x="278" y="494"/>
                  </a:lnTo>
                  <a:lnTo>
                    <a:pt x="168" y="482"/>
                  </a:lnTo>
                  <a:lnTo>
                    <a:pt x="121" y="455"/>
                  </a:lnTo>
                  <a:lnTo>
                    <a:pt x="83" y="420"/>
                  </a:lnTo>
                  <a:lnTo>
                    <a:pt x="49" y="383"/>
                  </a:lnTo>
                  <a:lnTo>
                    <a:pt x="14" y="340"/>
                  </a:lnTo>
                  <a:lnTo>
                    <a:pt x="17" y="323"/>
                  </a:lnTo>
                  <a:lnTo>
                    <a:pt x="34" y="324"/>
                  </a:lnTo>
                  <a:lnTo>
                    <a:pt x="50" y="341"/>
                  </a:lnTo>
                  <a:lnTo>
                    <a:pt x="67" y="354"/>
                  </a:lnTo>
                  <a:lnTo>
                    <a:pt x="105" y="373"/>
                  </a:lnTo>
                  <a:lnTo>
                    <a:pt x="190" y="403"/>
                  </a:lnTo>
                  <a:lnTo>
                    <a:pt x="275" y="413"/>
                  </a:lnTo>
                  <a:lnTo>
                    <a:pt x="357" y="403"/>
                  </a:lnTo>
                  <a:lnTo>
                    <a:pt x="390" y="370"/>
                  </a:lnTo>
                  <a:lnTo>
                    <a:pt x="392" y="318"/>
                  </a:lnTo>
                  <a:lnTo>
                    <a:pt x="372" y="261"/>
                  </a:lnTo>
                  <a:lnTo>
                    <a:pt x="344" y="204"/>
                  </a:lnTo>
                  <a:lnTo>
                    <a:pt x="315" y="158"/>
                  </a:lnTo>
                  <a:lnTo>
                    <a:pt x="282" y="119"/>
                  </a:lnTo>
                  <a:lnTo>
                    <a:pt x="265" y="104"/>
                  </a:lnTo>
                  <a:lnTo>
                    <a:pt x="246" y="89"/>
                  </a:lnTo>
                  <a:lnTo>
                    <a:pt x="206" y="63"/>
                  </a:lnTo>
                  <a:lnTo>
                    <a:pt x="163" y="44"/>
                  </a:lnTo>
                  <a:lnTo>
                    <a:pt x="116" y="33"/>
                  </a:lnTo>
                  <a:lnTo>
                    <a:pt x="13" y="24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2" name="Freeform 102"/>
            <p:cNvSpPr>
              <a:spLocks/>
            </p:cNvSpPr>
            <p:nvPr/>
          </p:nvSpPr>
          <p:spPr bwMode="auto">
            <a:xfrm>
              <a:off x="4782" y="780"/>
              <a:ext cx="161" cy="172"/>
            </a:xfrm>
            <a:custGeom>
              <a:avLst/>
              <a:gdLst/>
              <a:ahLst/>
              <a:cxnLst>
                <a:cxn ang="0">
                  <a:pos x="483" y="17"/>
                </a:cxn>
                <a:cxn ang="0">
                  <a:pos x="464" y="42"/>
                </a:cxn>
                <a:cxn ang="0">
                  <a:pos x="443" y="57"/>
                </a:cxn>
                <a:cxn ang="0">
                  <a:pos x="386" y="78"/>
                </a:cxn>
                <a:cxn ang="0">
                  <a:pos x="300" y="117"/>
                </a:cxn>
                <a:cxn ang="0">
                  <a:pos x="259" y="134"/>
                </a:cxn>
                <a:cxn ang="0">
                  <a:pos x="210" y="147"/>
                </a:cxn>
                <a:cxn ang="0">
                  <a:pos x="123" y="150"/>
                </a:cxn>
                <a:cxn ang="0">
                  <a:pos x="82" y="194"/>
                </a:cxn>
                <a:cxn ang="0">
                  <a:pos x="62" y="250"/>
                </a:cxn>
                <a:cxn ang="0">
                  <a:pos x="59" y="308"/>
                </a:cxn>
                <a:cxn ang="0">
                  <a:pos x="66" y="334"/>
                </a:cxn>
                <a:cxn ang="0">
                  <a:pos x="78" y="361"/>
                </a:cxn>
                <a:cxn ang="0">
                  <a:pos x="131" y="439"/>
                </a:cxn>
                <a:cxn ang="0">
                  <a:pos x="167" y="462"/>
                </a:cxn>
                <a:cxn ang="0">
                  <a:pos x="199" y="480"/>
                </a:cxn>
                <a:cxn ang="0">
                  <a:pos x="274" y="493"/>
                </a:cxn>
                <a:cxn ang="0">
                  <a:pos x="287" y="505"/>
                </a:cxn>
                <a:cxn ang="0">
                  <a:pos x="284" y="514"/>
                </a:cxn>
                <a:cxn ang="0">
                  <a:pos x="274" y="518"/>
                </a:cxn>
                <a:cxn ang="0">
                  <a:pos x="174" y="518"/>
                </a:cxn>
                <a:cxn ang="0">
                  <a:pos x="84" y="490"/>
                </a:cxn>
                <a:cxn ang="0">
                  <a:pos x="50" y="444"/>
                </a:cxn>
                <a:cxn ang="0">
                  <a:pos x="19" y="396"/>
                </a:cxn>
                <a:cxn ang="0">
                  <a:pos x="0" y="320"/>
                </a:cxn>
                <a:cxn ang="0">
                  <a:pos x="14" y="239"/>
                </a:cxn>
                <a:cxn ang="0">
                  <a:pos x="29" y="199"/>
                </a:cxn>
                <a:cxn ang="0">
                  <a:pos x="46" y="164"/>
                </a:cxn>
                <a:cxn ang="0">
                  <a:pos x="69" y="134"/>
                </a:cxn>
                <a:cxn ang="0">
                  <a:pos x="101" y="106"/>
                </a:cxn>
                <a:cxn ang="0">
                  <a:pos x="208" y="89"/>
                </a:cxn>
                <a:cxn ang="0">
                  <a:pos x="379" y="50"/>
                </a:cxn>
                <a:cxn ang="0">
                  <a:pos x="461" y="4"/>
                </a:cxn>
                <a:cxn ang="0">
                  <a:pos x="479" y="0"/>
                </a:cxn>
                <a:cxn ang="0">
                  <a:pos x="483" y="17"/>
                </a:cxn>
                <a:cxn ang="0">
                  <a:pos x="483" y="17"/>
                </a:cxn>
              </a:cxnLst>
              <a:rect l="0" t="0" r="r" b="b"/>
              <a:pathLst>
                <a:path w="483" h="518">
                  <a:moveTo>
                    <a:pt x="483" y="17"/>
                  </a:moveTo>
                  <a:lnTo>
                    <a:pt x="464" y="42"/>
                  </a:lnTo>
                  <a:lnTo>
                    <a:pt x="443" y="57"/>
                  </a:lnTo>
                  <a:lnTo>
                    <a:pt x="386" y="78"/>
                  </a:lnTo>
                  <a:lnTo>
                    <a:pt x="300" y="117"/>
                  </a:lnTo>
                  <a:lnTo>
                    <a:pt x="259" y="134"/>
                  </a:lnTo>
                  <a:lnTo>
                    <a:pt x="210" y="147"/>
                  </a:lnTo>
                  <a:lnTo>
                    <a:pt x="123" y="150"/>
                  </a:lnTo>
                  <a:lnTo>
                    <a:pt x="82" y="194"/>
                  </a:lnTo>
                  <a:lnTo>
                    <a:pt x="62" y="250"/>
                  </a:lnTo>
                  <a:lnTo>
                    <a:pt x="59" y="308"/>
                  </a:lnTo>
                  <a:lnTo>
                    <a:pt x="66" y="334"/>
                  </a:lnTo>
                  <a:lnTo>
                    <a:pt x="78" y="361"/>
                  </a:lnTo>
                  <a:lnTo>
                    <a:pt x="131" y="439"/>
                  </a:lnTo>
                  <a:lnTo>
                    <a:pt x="167" y="462"/>
                  </a:lnTo>
                  <a:lnTo>
                    <a:pt x="199" y="480"/>
                  </a:lnTo>
                  <a:lnTo>
                    <a:pt x="274" y="493"/>
                  </a:lnTo>
                  <a:lnTo>
                    <a:pt x="287" y="505"/>
                  </a:lnTo>
                  <a:lnTo>
                    <a:pt x="284" y="514"/>
                  </a:lnTo>
                  <a:lnTo>
                    <a:pt x="274" y="518"/>
                  </a:lnTo>
                  <a:lnTo>
                    <a:pt x="174" y="518"/>
                  </a:lnTo>
                  <a:lnTo>
                    <a:pt x="84" y="490"/>
                  </a:lnTo>
                  <a:lnTo>
                    <a:pt x="50" y="444"/>
                  </a:lnTo>
                  <a:lnTo>
                    <a:pt x="19" y="396"/>
                  </a:lnTo>
                  <a:lnTo>
                    <a:pt x="0" y="320"/>
                  </a:lnTo>
                  <a:lnTo>
                    <a:pt x="14" y="239"/>
                  </a:lnTo>
                  <a:lnTo>
                    <a:pt x="29" y="199"/>
                  </a:lnTo>
                  <a:lnTo>
                    <a:pt x="46" y="164"/>
                  </a:lnTo>
                  <a:lnTo>
                    <a:pt x="69" y="134"/>
                  </a:lnTo>
                  <a:lnTo>
                    <a:pt x="101" y="106"/>
                  </a:lnTo>
                  <a:lnTo>
                    <a:pt x="208" y="89"/>
                  </a:lnTo>
                  <a:lnTo>
                    <a:pt x="379" y="50"/>
                  </a:lnTo>
                  <a:lnTo>
                    <a:pt x="461" y="4"/>
                  </a:lnTo>
                  <a:lnTo>
                    <a:pt x="479" y="0"/>
                  </a:lnTo>
                  <a:lnTo>
                    <a:pt x="483" y="17"/>
                  </a:lnTo>
                  <a:lnTo>
                    <a:pt x="48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3" name="Freeform 103"/>
            <p:cNvSpPr>
              <a:spLocks/>
            </p:cNvSpPr>
            <p:nvPr/>
          </p:nvSpPr>
          <p:spPr bwMode="auto">
            <a:xfrm>
              <a:off x="4931" y="1214"/>
              <a:ext cx="491" cy="189"/>
            </a:xfrm>
            <a:custGeom>
              <a:avLst/>
              <a:gdLst/>
              <a:ahLst/>
              <a:cxnLst>
                <a:cxn ang="0">
                  <a:pos x="201" y="61"/>
                </a:cxn>
                <a:cxn ang="0">
                  <a:pos x="168" y="120"/>
                </a:cxn>
                <a:cxn ang="0">
                  <a:pos x="116" y="200"/>
                </a:cxn>
                <a:cxn ang="0">
                  <a:pos x="137" y="235"/>
                </a:cxn>
                <a:cxn ang="0">
                  <a:pos x="234" y="183"/>
                </a:cxn>
                <a:cxn ang="0">
                  <a:pos x="290" y="206"/>
                </a:cxn>
                <a:cxn ang="0">
                  <a:pos x="310" y="239"/>
                </a:cxn>
                <a:cxn ang="0">
                  <a:pos x="328" y="376"/>
                </a:cxn>
                <a:cxn ang="0">
                  <a:pos x="385" y="303"/>
                </a:cxn>
                <a:cxn ang="0">
                  <a:pos x="443" y="245"/>
                </a:cxn>
                <a:cxn ang="0">
                  <a:pos x="488" y="316"/>
                </a:cxn>
                <a:cxn ang="0">
                  <a:pos x="528" y="458"/>
                </a:cxn>
                <a:cxn ang="0">
                  <a:pos x="568" y="378"/>
                </a:cxn>
                <a:cxn ang="0">
                  <a:pos x="613" y="288"/>
                </a:cxn>
                <a:cxn ang="0">
                  <a:pos x="635" y="270"/>
                </a:cxn>
                <a:cxn ang="0">
                  <a:pos x="687" y="319"/>
                </a:cxn>
                <a:cxn ang="0">
                  <a:pos x="715" y="399"/>
                </a:cxn>
                <a:cxn ang="0">
                  <a:pos x="785" y="496"/>
                </a:cxn>
                <a:cxn ang="0">
                  <a:pos x="832" y="378"/>
                </a:cxn>
                <a:cxn ang="0">
                  <a:pos x="875" y="323"/>
                </a:cxn>
                <a:cxn ang="0">
                  <a:pos x="933" y="352"/>
                </a:cxn>
                <a:cxn ang="0">
                  <a:pos x="995" y="393"/>
                </a:cxn>
                <a:cxn ang="0">
                  <a:pos x="1051" y="431"/>
                </a:cxn>
                <a:cxn ang="0">
                  <a:pos x="1112" y="467"/>
                </a:cxn>
                <a:cxn ang="0">
                  <a:pos x="1136" y="409"/>
                </a:cxn>
                <a:cxn ang="0">
                  <a:pos x="1106" y="310"/>
                </a:cxn>
                <a:cxn ang="0">
                  <a:pos x="1187" y="283"/>
                </a:cxn>
                <a:cxn ang="0">
                  <a:pos x="1288" y="324"/>
                </a:cxn>
                <a:cxn ang="0">
                  <a:pos x="1392" y="337"/>
                </a:cxn>
                <a:cxn ang="0">
                  <a:pos x="1358" y="200"/>
                </a:cxn>
                <a:cxn ang="0">
                  <a:pos x="1350" y="134"/>
                </a:cxn>
                <a:cxn ang="0">
                  <a:pos x="1393" y="199"/>
                </a:cxn>
                <a:cxn ang="0">
                  <a:pos x="1475" y="357"/>
                </a:cxn>
                <a:cxn ang="0">
                  <a:pos x="1445" y="406"/>
                </a:cxn>
                <a:cxn ang="0">
                  <a:pos x="1270" y="373"/>
                </a:cxn>
                <a:cxn ang="0">
                  <a:pos x="1219" y="441"/>
                </a:cxn>
                <a:cxn ang="0">
                  <a:pos x="1193" y="559"/>
                </a:cxn>
                <a:cxn ang="0">
                  <a:pos x="922" y="442"/>
                </a:cxn>
                <a:cxn ang="0">
                  <a:pos x="867" y="494"/>
                </a:cxn>
                <a:cxn ang="0">
                  <a:pos x="792" y="568"/>
                </a:cxn>
                <a:cxn ang="0">
                  <a:pos x="737" y="512"/>
                </a:cxn>
                <a:cxn ang="0">
                  <a:pos x="659" y="395"/>
                </a:cxn>
                <a:cxn ang="0">
                  <a:pos x="599" y="463"/>
                </a:cxn>
                <a:cxn ang="0">
                  <a:pos x="528" y="553"/>
                </a:cxn>
                <a:cxn ang="0">
                  <a:pos x="496" y="532"/>
                </a:cxn>
                <a:cxn ang="0">
                  <a:pos x="465" y="450"/>
                </a:cxn>
                <a:cxn ang="0">
                  <a:pos x="391" y="408"/>
                </a:cxn>
                <a:cxn ang="0">
                  <a:pos x="329" y="465"/>
                </a:cxn>
                <a:cxn ang="0">
                  <a:pos x="287" y="509"/>
                </a:cxn>
                <a:cxn ang="0">
                  <a:pos x="253" y="519"/>
                </a:cxn>
                <a:cxn ang="0">
                  <a:pos x="253" y="238"/>
                </a:cxn>
                <a:cxn ang="0">
                  <a:pos x="182" y="277"/>
                </a:cxn>
                <a:cxn ang="0">
                  <a:pos x="90" y="308"/>
                </a:cxn>
                <a:cxn ang="0">
                  <a:pos x="0" y="306"/>
                </a:cxn>
                <a:cxn ang="0">
                  <a:pos x="34" y="248"/>
                </a:cxn>
                <a:cxn ang="0">
                  <a:pos x="77" y="179"/>
                </a:cxn>
                <a:cxn ang="0">
                  <a:pos x="116" y="111"/>
                </a:cxn>
                <a:cxn ang="0">
                  <a:pos x="175" y="0"/>
                </a:cxn>
                <a:cxn ang="0">
                  <a:pos x="218" y="28"/>
                </a:cxn>
              </a:cxnLst>
              <a:rect l="0" t="0" r="r" b="b"/>
              <a:pathLst>
                <a:path w="1475" h="568">
                  <a:moveTo>
                    <a:pt x="218" y="28"/>
                  </a:moveTo>
                  <a:lnTo>
                    <a:pt x="201" y="61"/>
                  </a:lnTo>
                  <a:lnTo>
                    <a:pt x="185" y="91"/>
                  </a:lnTo>
                  <a:lnTo>
                    <a:pt x="168" y="120"/>
                  </a:lnTo>
                  <a:lnTo>
                    <a:pt x="150" y="147"/>
                  </a:lnTo>
                  <a:lnTo>
                    <a:pt x="116" y="200"/>
                  </a:lnTo>
                  <a:lnTo>
                    <a:pt x="78" y="255"/>
                  </a:lnTo>
                  <a:lnTo>
                    <a:pt x="137" y="235"/>
                  </a:lnTo>
                  <a:lnTo>
                    <a:pt x="204" y="199"/>
                  </a:lnTo>
                  <a:lnTo>
                    <a:pt x="234" y="183"/>
                  </a:lnTo>
                  <a:lnTo>
                    <a:pt x="273" y="180"/>
                  </a:lnTo>
                  <a:lnTo>
                    <a:pt x="290" y="206"/>
                  </a:lnTo>
                  <a:lnTo>
                    <a:pt x="309" y="218"/>
                  </a:lnTo>
                  <a:lnTo>
                    <a:pt x="310" y="239"/>
                  </a:lnTo>
                  <a:lnTo>
                    <a:pt x="299" y="411"/>
                  </a:lnTo>
                  <a:lnTo>
                    <a:pt x="328" y="376"/>
                  </a:lnTo>
                  <a:lnTo>
                    <a:pt x="357" y="342"/>
                  </a:lnTo>
                  <a:lnTo>
                    <a:pt x="385" y="303"/>
                  </a:lnTo>
                  <a:lnTo>
                    <a:pt x="420" y="259"/>
                  </a:lnTo>
                  <a:lnTo>
                    <a:pt x="443" y="245"/>
                  </a:lnTo>
                  <a:lnTo>
                    <a:pt x="468" y="259"/>
                  </a:lnTo>
                  <a:lnTo>
                    <a:pt x="488" y="316"/>
                  </a:lnTo>
                  <a:lnTo>
                    <a:pt x="508" y="392"/>
                  </a:lnTo>
                  <a:lnTo>
                    <a:pt x="528" y="458"/>
                  </a:lnTo>
                  <a:lnTo>
                    <a:pt x="548" y="418"/>
                  </a:lnTo>
                  <a:lnTo>
                    <a:pt x="568" y="378"/>
                  </a:lnTo>
                  <a:lnTo>
                    <a:pt x="590" y="336"/>
                  </a:lnTo>
                  <a:lnTo>
                    <a:pt x="613" y="288"/>
                  </a:lnTo>
                  <a:lnTo>
                    <a:pt x="623" y="275"/>
                  </a:lnTo>
                  <a:lnTo>
                    <a:pt x="635" y="270"/>
                  </a:lnTo>
                  <a:lnTo>
                    <a:pt x="659" y="281"/>
                  </a:lnTo>
                  <a:lnTo>
                    <a:pt x="687" y="319"/>
                  </a:lnTo>
                  <a:lnTo>
                    <a:pt x="701" y="357"/>
                  </a:lnTo>
                  <a:lnTo>
                    <a:pt x="715" y="399"/>
                  </a:lnTo>
                  <a:lnTo>
                    <a:pt x="737" y="441"/>
                  </a:lnTo>
                  <a:lnTo>
                    <a:pt x="785" y="496"/>
                  </a:lnTo>
                  <a:lnTo>
                    <a:pt x="815" y="416"/>
                  </a:lnTo>
                  <a:lnTo>
                    <a:pt x="832" y="378"/>
                  </a:lnTo>
                  <a:lnTo>
                    <a:pt x="857" y="337"/>
                  </a:lnTo>
                  <a:lnTo>
                    <a:pt x="875" y="323"/>
                  </a:lnTo>
                  <a:lnTo>
                    <a:pt x="897" y="329"/>
                  </a:lnTo>
                  <a:lnTo>
                    <a:pt x="933" y="352"/>
                  </a:lnTo>
                  <a:lnTo>
                    <a:pt x="965" y="373"/>
                  </a:lnTo>
                  <a:lnTo>
                    <a:pt x="995" y="393"/>
                  </a:lnTo>
                  <a:lnTo>
                    <a:pt x="1023" y="414"/>
                  </a:lnTo>
                  <a:lnTo>
                    <a:pt x="1051" y="431"/>
                  </a:lnTo>
                  <a:lnTo>
                    <a:pt x="1080" y="450"/>
                  </a:lnTo>
                  <a:lnTo>
                    <a:pt x="1112" y="467"/>
                  </a:lnTo>
                  <a:lnTo>
                    <a:pt x="1147" y="484"/>
                  </a:lnTo>
                  <a:lnTo>
                    <a:pt x="1136" y="409"/>
                  </a:lnTo>
                  <a:lnTo>
                    <a:pt x="1109" y="334"/>
                  </a:lnTo>
                  <a:lnTo>
                    <a:pt x="1106" y="310"/>
                  </a:lnTo>
                  <a:lnTo>
                    <a:pt x="1121" y="291"/>
                  </a:lnTo>
                  <a:lnTo>
                    <a:pt x="1187" y="283"/>
                  </a:lnTo>
                  <a:lnTo>
                    <a:pt x="1236" y="306"/>
                  </a:lnTo>
                  <a:lnTo>
                    <a:pt x="1288" y="324"/>
                  </a:lnTo>
                  <a:lnTo>
                    <a:pt x="1340" y="337"/>
                  </a:lnTo>
                  <a:lnTo>
                    <a:pt x="1392" y="337"/>
                  </a:lnTo>
                  <a:lnTo>
                    <a:pt x="1370" y="245"/>
                  </a:lnTo>
                  <a:lnTo>
                    <a:pt x="1358" y="200"/>
                  </a:lnTo>
                  <a:lnTo>
                    <a:pt x="1343" y="150"/>
                  </a:lnTo>
                  <a:lnTo>
                    <a:pt x="1350" y="134"/>
                  </a:lnTo>
                  <a:lnTo>
                    <a:pt x="1366" y="141"/>
                  </a:lnTo>
                  <a:lnTo>
                    <a:pt x="1393" y="199"/>
                  </a:lnTo>
                  <a:lnTo>
                    <a:pt x="1422" y="249"/>
                  </a:lnTo>
                  <a:lnTo>
                    <a:pt x="1475" y="357"/>
                  </a:lnTo>
                  <a:lnTo>
                    <a:pt x="1474" y="392"/>
                  </a:lnTo>
                  <a:lnTo>
                    <a:pt x="1445" y="406"/>
                  </a:lnTo>
                  <a:lnTo>
                    <a:pt x="1354" y="404"/>
                  </a:lnTo>
                  <a:lnTo>
                    <a:pt x="1270" y="373"/>
                  </a:lnTo>
                  <a:lnTo>
                    <a:pt x="1207" y="359"/>
                  </a:lnTo>
                  <a:lnTo>
                    <a:pt x="1219" y="441"/>
                  </a:lnTo>
                  <a:lnTo>
                    <a:pt x="1206" y="533"/>
                  </a:lnTo>
                  <a:lnTo>
                    <a:pt x="1193" y="559"/>
                  </a:lnTo>
                  <a:lnTo>
                    <a:pt x="1164" y="558"/>
                  </a:lnTo>
                  <a:lnTo>
                    <a:pt x="922" y="442"/>
                  </a:lnTo>
                  <a:lnTo>
                    <a:pt x="896" y="473"/>
                  </a:lnTo>
                  <a:lnTo>
                    <a:pt x="867" y="494"/>
                  </a:lnTo>
                  <a:lnTo>
                    <a:pt x="811" y="552"/>
                  </a:lnTo>
                  <a:lnTo>
                    <a:pt x="792" y="568"/>
                  </a:lnTo>
                  <a:lnTo>
                    <a:pt x="770" y="555"/>
                  </a:lnTo>
                  <a:lnTo>
                    <a:pt x="737" y="512"/>
                  </a:lnTo>
                  <a:lnTo>
                    <a:pt x="704" y="465"/>
                  </a:lnTo>
                  <a:lnTo>
                    <a:pt x="659" y="395"/>
                  </a:lnTo>
                  <a:lnTo>
                    <a:pt x="630" y="434"/>
                  </a:lnTo>
                  <a:lnTo>
                    <a:pt x="599" y="463"/>
                  </a:lnTo>
                  <a:lnTo>
                    <a:pt x="540" y="539"/>
                  </a:lnTo>
                  <a:lnTo>
                    <a:pt x="528" y="553"/>
                  </a:lnTo>
                  <a:lnTo>
                    <a:pt x="515" y="555"/>
                  </a:lnTo>
                  <a:lnTo>
                    <a:pt x="496" y="532"/>
                  </a:lnTo>
                  <a:lnTo>
                    <a:pt x="483" y="483"/>
                  </a:lnTo>
                  <a:lnTo>
                    <a:pt x="465" y="450"/>
                  </a:lnTo>
                  <a:lnTo>
                    <a:pt x="427" y="366"/>
                  </a:lnTo>
                  <a:lnTo>
                    <a:pt x="391" y="408"/>
                  </a:lnTo>
                  <a:lnTo>
                    <a:pt x="361" y="437"/>
                  </a:lnTo>
                  <a:lnTo>
                    <a:pt x="329" y="465"/>
                  </a:lnTo>
                  <a:lnTo>
                    <a:pt x="310" y="484"/>
                  </a:lnTo>
                  <a:lnTo>
                    <a:pt x="287" y="509"/>
                  </a:lnTo>
                  <a:lnTo>
                    <a:pt x="270" y="520"/>
                  </a:lnTo>
                  <a:lnTo>
                    <a:pt x="253" y="519"/>
                  </a:lnTo>
                  <a:lnTo>
                    <a:pt x="238" y="486"/>
                  </a:lnTo>
                  <a:lnTo>
                    <a:pt x="253" y="238"/>
                  </a:lnTo>
                  <a:lnTo>
                    <a:pt x="205" y="261"/>
                  </a:lnTo>
                  <a:lnTo>
                    <a:pt x="182" y="277"/>
                  </a:lnTo>
                  <a:lnTo>
                    <a:pt x="155" y="290"/>
                  </a:lnTo>
                  <a:lnTo>
                    <a:pt x="90" y="308"/>
                  </a:lnTo>
                  <a:lnTo>
                    <a:pt x="24" y="311"/>
                  </a:lnTo>
                  <a:lnTo>
                    <a:pt x="0" y="306"/>
                  </a:lnTo>
                  <a:lnTo>
                    <a:pt x="9" y="285"/>
                  </a:lnTo>
                  <a:lnTo>
                    <a:pt x="34" y="248"/>
                  </a:lnTo>
                  <a:lnTo>
                    <a:pt x="55" y="213"/>
                  </a:lnTo>
                  <a:lnTo>
                    <a:pt x="77" y="179"/>
                  </a:lnTo>
                  <a:lnTo>
                    <a:pt x="97" y="146"/>
                  </a:lnTo>
                  <a:lnTo>
                    <a:pt x="116" y="111"/>
                  </a:lnTo>
                  <a:lnTo>
                    <a:pt x="136" y="77"/>
                  </a:lnTo>
                  <a:lnTo>
                    <a:pt x="175" y="0"/>
                  </a:lnTo>
                  <a:lnTo>
                    <a:pt x="202" y="3"/>
                  </a:lnTo>
                  <a:lnTo>
                    <a:pt x="218" y="28"/>
                  </a:lnTo>
                  <a:lnTo>
                    <a:pt x="218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4" name="Freeform 104"/>
            <p:cNvSpPr>
              <a:spLocks/>
            </p:cNvSpPr>
            <p:nvPr/>
          </p:nvSpPr>
          <p:spPr bwMode="auto">
            <a:xfrm>
              <a:off x="4879" y="1288"/>
              <a:ext cx="120" cy="337"/>
            </a:xfrm>
            <a:custGeom>
              <a:avLst/>
              <a:gdLst/>
              <a:ahLst/>
              <a:cxnLst>
                <a:cxn ang="0">
                  <a:pos x="359" y="41"/>
                </a:cxn>
                <a:cxn ang="0">
                  <a:pos x="349" y="78"/>
                </a:cxn>
                <a:cxn ang="0">
                  <a:pos x="331" y="150"/>
                </a:cxn>
                <a:cxn ang="0">
                  <a:pos x="314" y="228"/>
                </a:cxn>
                <a:cxn ang="0">
                  <a:pos x="304" y="278"/>
                </a:cxn>
                <a:cxn ang="0">
                  <a:pos x="279" y="365"/>
                </a:cxn>
                <a:cxn ang="0">
                  <a:pos x="259" y="438"/>
                </a:cxn>
                <a:cxn ang="0">
                  <a:pos x="228" y="561"/>
                </a:cxn>
                <a:cxn ang="0">
                  <a:pos x="210" y="620"/>
                </a:cxn>
                <a:cxn ang="0">
                  <a:pos x="191" y="682"/>
                </a:cxn>
                <a:cxn ang="0">
                  <a:pos x="166" y="752"/>
                </a:cxn>
                <a:cxn ang="0">
                  <a:pos x="150" y="791"/>
                </a:cxn>
                <a:cxn ang="0">
                  <a:pos x="132" y="836"/>
                </a:cxn>
                <a:cxn ang="0">
                  <a:pos x="108" y="884"/>
                </a:cxn>
                <a:cxn ang="0">
                  <a:pos x="80" y="922"/>
                </a:cxn>
                <a:cxn ang="0">
                  <a:pos x="52" y="961"/>
                </a:cxn>
                <a:cxn ang="0">
                  <a:pos x="21" y="1007"/>
                </a:cxn>
                <a:cxn ang="0">
                  <a:pos x="4" y="1012"/>
                </a:cxn>
                <a:cxn ang="0">
                  <a:pos x="0" y="994"/>
                </a:cxn>
                <a:cxn ang="0">
                  <a:pos x="80" y="810"/>
                </a:cxn>
                <a:cxn ang="0">
                  <a:pos x="114" y="724"/>
                </a:cxn>
                <a:cxn ang="0">
                  <a:pos x="140" y="643"/>
                </a:cxn>
                <a:cxn ang="0">
                  <a:pos x="176" y="492"/>
                </a:cxn>
                <a:cxn ang="0">
                  <a:pos x="191" y="417"/>
                </a:cxn>
                <a:cxn ang="0">
                  <a:pos x="209" y="339"/>
                </a:cxn>
                <a:cxn ang="0">
                  <a:pos x="228" y="257"/>
                </a:cxn>
                <a:cxn ang="0">
                  <a:pos x="253" y="168"/>
                </a:cxn>
                <a:cxn ang="0">
                  <a:pos x="277" y="62"/>
                </a:cxn>
                <a:cxn ang="0">
                  <a:pos x="287" y="41"/>
                </a:cxn>
                <a:cxn ang="0">
                  <a:pos x="301" y="19"/>
                </a:cxn>
                <a:cxn ang="0">
                  <a:pos x="318" y="0"/>
                </a:cxn>
                <a:cxn ang="0">
                  <a:pos x="341" y="0"/>
                </a:cxn>
                <a:cxn ang="0">
                  <a:pos x="359" y="16"/>
                </a:cxn>
                <a:cxn ang="0">
                  <a:pos x="359" y="41"/>
                </a:cxn>
                <a:cxn ang="0">
                  <a:pos x="359" y="41"/>
                </a:cxn>
              </a:cxnLst>
              <a:rect l="0" t="0" r="r" b="b"/>
              <a:pathLst>
                <a:path w="359" h="1012">
                  <a:moveTo>
                    <a:pt x="359" y="41"/>
                  </a:moveTo>
                  <a:lnTo>
                    <a:pt x="349" y="78"/>
                  </a:lnTo>
                  <a:lnTo>
                    <a:pt x="331" y="150"/>
                  </a:lnTo>
                  <a:lnTo>
                    <a:pt x="314" y="228"/>
                  </a:lnTo>
                  <a:lnTo>
                    <a:pt x="304" y="278"/>
                  </a:lnTo>
                  <a:lnTo>
                    <a:pt x="279" y="365"/>
                  </a:lnTo>
                  <a:lnTo>
                    <a:pt x="259" y="438"/>
                  </a:lnTo>
                  <a:lnTo>
                    <a:pt x="228" y="561"/>
                  </a:lnTo>
                  <a:lnTo>
                    <a:pt x="210" y="620"/>
                  </a:lnTo>
                  <a:lnTo>
                    <a:pt x="191" y="682"/>
                  </a:lnTo>
                  <a:lnTo>
                    <a:pt x="166" y="752"/>
                  </a:lnTo>
                  <a:lnTo>
                    <a:pt x="150" y="791"/>
                  </a:lnTo>
                  <a:lnTo>
                    <a:pt x="132" y="836"/>
                  </a:lnTo>
                  <a:lnTo>
                    <a:pt x="108" y="884"/>
                  </a:lnTo>
                  <a:lnTo>
                    <a:pt x="80" y="922"/>
                  </a:lnTo>
                  <a:lnTo>
                    <a:pt x="52" y="961"/>
                  </a:lnTo>
                  <a:lnTo>
                    <a:pt x="21" y="1007"/>
                  </a:lnTo>
                  <a:lnTo>
                    <a:pt x="4" y="1012"/>
                  </a:lnTo>
                  <a:lnTo>
                    <a:pt x="0" y="994"/>
                  </a:lnTo>
                  <a:lnTo>
                    <a:pt x="80" y="810"/>
                  </a:lnTo>
                  <a:lnTo>
                    <a:pt x="114" y="724"/>
                  </a:lnTo>
                  <a:lnTo>
                    <a:pt x="140" y="643"/>
                  </a:lnTo>
                  <a:lnTo>
                    <a:pt x="176" y="492"/>
                  </a:lnTo>
                  <a:lnTo>
                    <a:pt x="191" y="417"/>
                  </a:lnTo>
                  <a:lnTo>
                    <a:pt x="209" y="339"/>
                  </a:lnTo>
                  <a:lnTo>
                    <a:pt x="228" y="257"/>
                  </a:lnTo>
                  <a:lnTo>
                    <a:pt x="253" y="168"/>
                  </a:lnTo>
                  <a:lnTo>
                    <a:pt x="277" y="62"/>
                  </a:lnTo>
                  <a:lnTo>
                    <a:pt x="287" y="41"/>
                  </a:lnTo>
                  <a:lnTo>
                    <a:pt x="301" y="19"/>
                  </a:lnTo>
                  <a:lnTo>
                    <a:pt x="318" y="0"/>
                  </a:lnTo>
                  <a:lnTo>
                    <a:pt x="341" y="0"/>
                  </a:lnTo>
                  <a:lnTo>
                    <a:pt x="359" y="16"/>
                  </a:lnTo>
                  <a:lnTo>
                    <a:pt x="359" y="41"/>
                  </a:lnTo>
                  <a:lnTo>
                    <a:pt x="359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5" name="Freeform 105"/>
            <p:cNvSpPr>
              <a:spLocks/>
            </p:cNvSpPr>
            <p:nvPr/>
          </p:nvSpPr>
          <p:spPr bwMode="auto">
            <a:xfrm>
              <a:off x="4902" y="1541"/>
              <a:ext cx="144" cy="104"/>
            </a:xfrm>
            <a:custGeom>
              <a:avLst/>
              <a:gdLst/>
              <a:ahLst/>
              <a:cxnLst>
                <a:cxn ang="0">
                  <a:pos x="11" y="285"/>
                </a:cxn>
                <a:cxn ang="0">
                  <a:pos x="50" y="276"/>
                </a:cxn>
                <a:cxn ang="0">
                  <a:pos x="79" y="253"/>
                </a:cxn>
                <a:cxn ang="0">
                  <a:pos x="105" y="224"/>
                </a:cxn>
                <a:cxn ang="0">
                  <a:pos x="121" y="210"/>
                </a:cxn>
                <a:cxn ang="0">
                  <a:pos x="136" y="196"/>
                </a:cxn>
                <a:cxn ang="0">
                  <a:pos x="181" y="161"/>
                </a:cxn>
                <a:cxn ang="0">
                  <a:pos x="227" y="128"/>
                </a:cxn>
                <a:cxn ang="0">
                  <a:pos x="249" y="109"/>
                </a:cxn>
                <a:cxn ang="0">
                  <a:pos x="271" y="95"/>
                </a:cxn>
                <a:cxn ang="0">
                  <a:pos x="309" y="67"/>
                </a:cxn>
                <a:cxn ang="0">
                  <a:pos x="347" y="39"/>
                </a:cxn>
                <a:cxn ang="0">
                  <a:pos x="387" y="0"/>
                </a:cxn>
                <a:cxn ang="0">
                  <a:pos x="400" y="5"/>
                </a:cxn>
                <a:cxn ang="0">
                  <a:pos x="416" y="30"/>
                </a:cxn>
                <a:cxn ang="0">
                  <a:pos x="432" y="77"/>
                </a:cxn>
                <a:cxn ang="0">
                  <a:pos x="415" y="103"/>
                </a:cxn>
                <a:cxn ang="0">
                  <a:pos x="399" y="122"/>
                </a:cxn>
                <a:cxn ang="0">
                  <a:pos x="364" y="145"/>
                </a:cxn>
                <a:cxn ang="0">
                  <a:pos x="281" y="197"/>
                </a:cxn>
                <a:cxn ang="0">
                  <a:pos x="233" y="233"/>
                </a:cxn>
                <a:cxn ang="0">
                  <a:pos x="188" y="268"/>
                </a:cxn>
                <a:cxn ang="0">
                  <a:pos x="145" y="291"/>
                </a:cxn>
                <a:cxn ang="0">
                  <a:pos x="103" y="304"/>
                </a:cxn>
                <a:cxn ang="0">
                  <a:pos x="11" y="311"/>
                </a:cxn>
                <a:cxn ang="0">
                  <a:pos x="0" y="298"/>
                </a:cxn>
                <a:cxn ang="0">
                  <a:pos x="2" y="289"/>
                </a:cxn>
                <a:cxn ang="0">
                  <a:pos x="11" y="285"/>
                </a:cxn>
                <a:cxn ang="0">
                  <a:pos x="11" y="285"/>
                </a:cxn>
              </a:cxnLst>
              <a:rect l="0" t="0" r="r" b="b"/>
              <a:pathLst>
                <a:path w="432" h="311">
                  <a:moveTo>
                    <a:pt x="11" y="285"/>
                  </a:moveTo>
                  <a:lnTo>
                    <a:pt x="50" y="276"/>
                  </a:lnTo>
                  <a:lnTo>
                    <a:pt x="79" y="253"/>
                  </a:lnTo>
                  <a:lnTo>
                    <a:pt x="105" y="224"/>
                  </a:lnTo>
                  <a:lnTo>
                    <a:pt x="121" y="210"/>
                  </a:lnTo>
                  <a:lnTo>
                    <a:pt x="136" y="196"/>
                  </a:lnTo>
                  <a:lnTo>
                    <a:pt x="181" y="161"/>
                  </a:lnTo>
                  <a:lnTo>
                    <a:pt x="227" y="128"/>
                  </a:lnTo>
                  <a:lnTo>
                    <a:pt x="249" y="109"/>
                  </a:lnTo>
                  <a:lnTo>
                    <a:pt x="271" y="95"/>
                  </a:lnTo>
                  <a:lnTo>
                    <a:pt x="309" y="67"/>
                  </a:lnTo>
                  <a:lnTo>
                    <a:pt x="347" y="39"/>
                  </a:lnTo>
                  <a:lnTo>
                    <a:pt x="387" y="0"/>
                  </a:lnTo>
                  <a:lnTo>
                    <a:pt x="400" y="5"/>
                  </a:lnTo>
                  <a:lnTo>
                    <a:pt x="416" y="30"/>
                  </a:lnTo>
                  <a:lnTo>
                    <a:pt x="432" y="77"/>
                  </a:lnTo>
                  <a:lnTo>
                    <a:pt x="415" y="103"/>
                  </a:lnTo>
                  <a:lnTo>
                    <a:pt x="399" y="122"/>
                  </a:lnTo>
                  <a:lnTo>
                    <a:pt x="364" y="145"/>
                  </a:lnTo>
                  <a:lnTo>
                    <a:pt x="281" y="197"/>
                  </a:lnTo>
                  <a:lnTo>
                    <a:pt x="233" y="233"/>
                  </a:lnTo>
                  <a:lnTo>
                    <a:pt x="188" y="268"/>
                  </a:lnTo>
                  <a:lnTo>
                    <a:pt x="145" y="291"/>
                  </a:lnTo>
                  <a:lnTo>
                    <a:pt x="103" y="304"/>
                  </a:lnTo>
                  <a:lnTo>
                    <a:pt x="11" y="311"/>
                  </a:lnTo>
                  <a:lnTo>
                    <a:pt x="0" y="298"/>
                  </a:lnTo>
                  <a:lnTo>
                    <a:pt x="2" y="289"/>
                  </a:lnTo>
                  <a:lnTo>
                    <a:pt x="11" y="285"/>
                  </a:lnTo>
                  <a:lnTo>
                    <a:pt x="11" y="2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6" name="Freeform 106"/>
            <p:cNvSpPr>
              <a:spLocks/>
            </p:cNvSpPr>
            <p:nvPr/>
          </p:nvSpPr>
          <p:spPr bwMode="auto">
            <a:xfrm>
              <a:off x="5027" y="1541"/>
              <a:ext cx="87" cy="106"/>
            </a:xfrm>
            <a:custGeom>
              <a:avLst/>
              <a:gdLst/>
              <a:ahLst/>
              <a:cxnLst>
                <a:cxn ang="0">
                  <a:pos x="49" y="10"/>
                </a:cxn>
                <a:cxn ang="0">
                  <a:pos x="91" y="67"/>
                </a:cxn>
                <a:cxn ang="0">
                  <a:pos x="142" y="145"/>
                </a:cxn>
                <a:cxn ang="0">
                  <a:pos x="174" y="185"/>
                </a:cxn>
                <a:cxn ang="0">
                  <a:pos x="199" y="226"/>
                </a:cxn>
                <a:cxn ang="0">
                  <a:pos x="225" y="263"/>
                </a:cxn>
                <a:cxn ang="0">
                  <a:pos x="241" y="281"/>
                </a:cxn>
                <a:cxn ang="0">
                  <a:pos x="259" y="299"/>
                </a:cxn>
                <a:cxn ang="0">
                  <a:pos x="261" y="317"/>
                </a:cxn>
                <a:cxn ang="0">
                  <a:pos x="243" y="318"/>
                </a:cxn>
                <a:cxn ang="0">
                  <a:pos x="222" y="301"/>
                </a:cxn>
                <a:cxn ang="0">
                  <a:pos x="202" y="286"/>
                </a:cxn>
                <a:cxn ang="0">
                  <a:pos x="161" y="258"/>
                </a:cxn>
                <a:cxn ang="0">
                  <a:pos x="121" y="229"/>
                </a:cxn>
                <a:cxn ang="0">
                  <a:pos x="83" y="191"/>
                </a:cxn>
                <a:cxn ang="0">
                  <a:pos x="23" y="98"/>
                </a:cxn>
                <a:cxn ang="0">
                  <a:pos x="3" y="37"/>
                </a:cxn>
                <a:cxn ang="0">
                  <a:pos x="0" y="16"/>
                </a:cxn>
                <a:cxn ang="0">
                  <a:pos x="11" y="0"/>
                </a:cxn>
                <a:cxn ang="0">
                  <a:pos x="49" y="10"/>
                </a:cxn>
                <a:cxn ang="0">
                  <a:pos x="49" y="10"/>
                </a:cxn>
              </a:cxnLst>
              <a:rect l="0" t="0" r="r" b="b"/>
              <a:pathLst>
                <a:path w="261" h="318">
                  <a:moveTo>
                    <a:pt x="49" y="10"/>
                  </a:moveTo>
                  <a:lnTo>
                    <a:pt x="91" y="67"/>
                  </a:lnTo>
                  <a:lnTo>
                    <a:pt x="142" y="145"/>
                  </a:lnTo>
                  <a:lnTo>
                    <a:pt x="174" y="185"/>
                  </a:lnTo>
                  <a:lnTo>
                    <a:pt x="199" y="226"/>
                  </a:lnTo>
                  <a:lnTo>
                    <a:pt x="225" y="263"/>
                  </a:lnTo>
                  <a:lnTo>
                    <a:pt x="241" y="281"/>
                  </a:lnTo>
                  <a:lnTo>
                    <a:pt x="259" y="299"/>
                  </a:lnTo>
                  <a:lnTo>
                    <a:pt x="261" y="317"/>
                  </a:lnTo>
                  <a:lnTo>
                    <a:pt x="243" y="318"/>
                  </a:lnTo>
                  <a:lnTo>
                    <a:pt x="222" y="301"/>
                  </a:lnTo>
                  <a:lnTo>
                    <a:pt x="202" y="286"/>
                  </a:lnTo>
                  <a:lnTo>
                    <a:pt x="161" y="258"/>
                  </a:lnTo>
                  <a:lnTo>
                    <a:pt x="121" y="229"/>
                  </a:lnTo>
                  <a:lnTo>
                    <a:pt x="83" y="191"/>
                  </a:lnTo>
                  <a:lnTo>
                    <a:pt x="23" y="98"/>
                  </a:lnTo>
                  <a:lnTo>
                    <a:pt x="3" y="37"/>
                  </a:lnTo>
                  <a:lnTo>
                    <a:pt x="0" y="16"/>
                  </a:lnTo>
                  <a:lnTo>
                    <a:pt x="11" y="0"/>
                  </a:lnTo>
                  <a:lnTo>
                    <a:pt x="49" y="10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7" name="Freeform 107"/>
            <p:cNvSpPr>
              <a:spLocks/>
            </p:cNvSpPr>
            <p:nvPr/>
          </p:nvSpPr>
          <p:spPr bwMode="auto">
            <a:xfrm>
              <a:off x="5123" y="1344"/>
              <a:ext cx="53" cy="299"/>
            </a:xfrm>
            <a:custGeom>
              <a:avLst/>
              <a:gdLst/>
              <a:ahLst/>
              <a:cxnLst>
                <a:cxn ang="0">
                  <a:pos x="161" y="103"/>
                </a:cxn>
                <a:cxn ang="0">
                  <a:pos x="141" y="223"/>
                </a:cxn>
                <a:cxn ang="0">
                  <a:pos x="118" y="328"/>
                </a:cxn>
                <a:cxn ang="0">
                  <a:pos x="75" y="553"/>
                </a:cxn>
                <a:cxn ang="0">
                  <a:pos x="27" y="867"/>
                </a:cxn>
                <a:cxn ang="0">
                  <a:pos x="21" y="887"/>
                </a:cxn>
                <a:cxn ang="0">
                  <a:pos x="11" y="896"/>
                </a:cxn>
                <a:cxn ang="0">
                  <a:pos x="0" y="875"/>
                </a:cxn>
                <a:cxn ang="0">
                  <a:pos x="10" y="541"/>
                </a:cxn>
                <a:cxn ang="0">
                  <a:pos x="30" y="410"/>
                </a:cxn>
                <a:cxn ang="0">
                  <a:pos x="56" y="278"/>
                </a:cxn>
                <a:cxn ang="0">
                  <a:pos x="82" y="145"/>
                </a:cxn>
                <a:cxn ang="0">
                  <a:pos x="103" y="14"/>
                </a:cxn>
                <a:cxn ang="0">
                  <a:pos x="115" y="0"/>
                </a:cxn>
                <a:cxn ang="0">
                  <a:pos x="137" y="20"/>
                </a:cxn>
                <a:cxn ang="0">
                  <a:pos x="161" y="103"/>
                </a:cxn>
                <a:cxn ang="0">
                  <a:pos x="161" y="103"/>
                </a:cxn>
              </a:cxnLst>
              <a:rect l="0" t="0" r="r" b="b"/>
              <a:pathLst>
                <a:path w="161" h="896">
                  <a:moveTo>
                    <a:pt x="161" y="103"/>
                  </a:moveTo>
                  <a:lnTo>
                    <a:pt x="141" y="223"/>
                  </a:lnTo>
                  <a:lnTo>
                    <a:pt x="118" y="328"/>
                  </a:lnTo>
                  <a:lnTo>
                    <a:pt x="75" y="553"/>
                  </a:lnTo>
                  <a:lnTo>
                    <a:pt x="27" y="867"/>
                  </a:lnTo>
                  <a:lnTo>
                    <a:pt x="21" y="887"/>
                  </a:lnTo>
                  <a:lnTo>
                    <a:pt x="11" y="896"/>
                  </a:lnTo>
                  <a:lnTo>
                    <a:pt x="0" y="875"/>
                  </a:lnTo>
                  <a:lnTo>
                    <a:pt x="10" y="541"/>
                  </a:lnTo>
                  <a:lnTo>
                    <a:pt x="30" y="410"/>
                  </a:lnTo>
                  <a:lnTo>
                    <a:pt x="56" y="278"/>
                  </a:lnTo>
                  <a:lnTo>
                    <a:pt x="82" y="145"/>
                  </a:lnTo>
                  <a:lnTo>
                    <a:pt x="103" y="14"/>
                  </a:lnTo>
                  <a:lnTo>
                    <a:pt x="115" y="0"/>
                  </a:lnTo>
                  <a:lnTo>
                    <a:pt x="137" y="20"/>
                  </a:lnTo>
                  <a:lnTo>
                    <a:pt x="161" y="103"/>
                  </a:lnTo>
                  <a:lnTo>
                    <a:pt x="161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8" name="Freeform 108"/>
            <p:cNvSpPr>
              <a:spLocks/>
            </p:cNvSpPr>
            <p:nvPr/>
          </p:nvSpPr>
          <p:spPr bwMode="auto">
            <a:xfrm>
              <a:off x="5154" y="1388"/>
              <a:ext cx="68" cy="274"/>
            </a:xfrm>
            <a:custGeom>
              <a:avLst/>
              <a:gdLst/>
              <a:ahLst/>
              <a:cxnLst>
                <a:cxn ang="0">
                  <a:pos x="49" y="25"/>
                </a:cxn>
                <a:cxn ang="0">
                  <a:pos x="67" y="74"/>
                </a:cxn>
                <a:cxn ang="0">
                  <a:pos x="159" y="346"/>
                </a:cxn>
                <a:cxn ang="0">
                  <a:pos x="188" y="575"/>
                </a:cxn>
                <a:cxn ang="0">
                  <a:pos x="205" y="808"/>
                </a:cxn>
                <a:cxn ang="0">
                  <a:pos x="194" y="821"/>
                </a:cxn>
                <a:cxn ang="0">
                  <a:pos x="181" y="810"/>
                </a:cxn>
                <a:cxn ang="0">
                  <a:pos x="166" y="687"/>
                </a:cxn>
                <a:cxn ang="0">
                  <a:pos x="145" y="582"/>
                </a:cxn>
                <a:cxn ang="0">
                  <a:pos x="121" y="476"/>
                </a:cxn>
                <a:cxn ang="0">
                  <a:pos x="100" y="356"/>
                </a:cxn>
                <a:cxn ang="0">
                  <a:pos x="84" y="284"/>
                </a:cxn>
                <a:cxn ang="0">
                  <a:pos x="64" y="223"/>
                </a:cxn>
                <a:cxn ang="0">
                  <a:pos x="39" y="163"/>
                </a:cxn>
                <a:cxn ang="0">
                  <a:pos x="9" y="95"/>
                </a:cxn>
                <a:cxn ang="0">
                  <a:pos x="0" y="25"/>
                </a:cxn>
                <a:cxn ang="0">
                  <a:pos x="9" y="6"/>
                </a:cxn>
                <a:cxn ang="0">
                  <a:pos x="25" y="0"/>
                </a:cxn>
                <a:cxn ang="0">
                  <a:pos x="42" y="6"/>
                </a:cxn>
                <a:cxn ang="0">
                  <a:pos x="49" y="25"/>
                </a:cxn>
                <a:cxn ang="0">
                  <a:pos x="49" y="25"/>
                </a:cxn>
              </a:cxnLst>
              <a:rect l="0" t="0" r="r" b="b"/>
              <a:pathLst>
                <a:path w="205" h="821">
                  <a:moveTo>
                    <a:pt x="49" y="25"/>
                  </a:moveTo>
                  <a:lnTo>
                    <a:pt x="67" y="74"/>
                  </a:lnTo>
                  <a:lnTo>
                    <a:pt x="159" y="346"/>
                  </a:lnTo>
                  <a:lnTo>
                    <a:pt x="188" y="575"/>
                  </a:lnTo>
                  <a:lnTo>
                    <a:pt x="205" y="808"/>
                  </a:lnTo>
                  <a:lnTo>
                    <a:pt x="194" y="821"/>
                  </a:lnTo>
                  <a:lnTo>
                    <a:pt x="181" y="810"/>
                  </a:lnTo>
                  <a:lnTo>
                    <a:pt x="166" y="687"/>
                  </a:lnTo>
                  <a:lnTo>
                    <a:pt x="145" y="582"/>
                  </a:lnTo>
                  <a:lnTo>
                    <a:pt x="121" y="476"/>
                  </a:lnTo>
                  <a:lnTo>
                    <a:pt x="100" y="356"/>
                  </a:lnTo>
                  <a:lnTo>
                    <a:pt x="84" y="284"/>
                  </a:lnTo>
                  <a:lnTo>
                    <a:pt x="64" y="223"/>
                  </a:lnTo>
                  <a:lnTo>
                    <a:pt x="39" y="163"/>
                  </a:lnTo>
                  <a:lnTo>
                    <a:pt x="9" y="95"/>
                  </a:lnTo>
                  <a:lnTo>
                    <a:pt x="0" y="25"/>
                  </a:lnTo>
                  <a:lnTo>
                    <a:pt x="9" y="6"/>
                  </a:lnTo>
                  <a:lnTo>
                    <a:pt x="25" y="0"/>
                  </a:lnTo>
                  <a:lnTo>
                    <a:pt x="42" y="6"/>
                  </a:lnTo>
                  <a:lnTo>
                    <a:pt x="49" y="25"/>
                  </a:lnTo>
                  <a:lnTo>
                    <a:pt x="49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09" name="Freeform 109"/>
            <p:cNvSpPr>
              <a:spLocks/>
            </p:cNvSpPr>
            <p:nvPr/>
          </p:nvSpPr>
          <p:spPr bwMode="auto">
            <a:xfrm>
              <a:off x="5247" y="1571"/>
              <a:ext cx="203" cy="93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16" y="237"/>
                </a:cxn>
                <a:cxn ang="0">
                  <a:pos x="36" y="208"/>
                </a:cxn>
                <a:cxn ang="0">
                  <a:pos x="61" y="178"/>
                </a:cxn>
                <a:cxn ang="0">
                  <a:pos x="85" y="146"/>
                </a:cxn>
                <a:cxn ang="0">
                  <a:pos x="111" y="113"/>
                </a:cxn>
                <a:cxn ang="0">
                  <a:pos x="136" y="83"/>
                </a:cxn>
                <a:cxn ang="0">
                  <a:pos x="172" y="28"/>
                </a:cxn>
                <a:cxn ang="0">
                  <a:pos x="189" y="7"/>
                </a:cxn>
                <a:cxn ang="0">
                  <a:pos x="209" y="0"/>
                </a:cxn>
                <a:cxn ang="0">
                  <a:pos x="228" y="8"/>
                </a:cxn>
                <a:cxn ang="0">
                  <a:pos x="244" y="31"/>
                </a:cxn>
                <a:cxn ang="0">
                  <a:pos x="260" y="57"/>
                </a:cxn>
                <a:cxn ang="0">
                  <a:pos x="281" y="74"/>
                </a:cxn>
                <a:cxn ang="0">
                  <a:pos x="334" y="108"/>
                </a:cxn>
                <a:cxn ang="0">
                  <a:pos x="368" y="128"/>
                </a:cxn>
                <a:cxn ang="0">
                  <a:pos x="399" y="144"/>
                </a:cxn>
                <a:cxn ang="0">
                  <a:pos x="469" y="170"/>
                </a:cxn>
                <a:cxn ang="0">
                  <a:pos x="532" y="203"/>
                </a:cxn>
                <a:cxn ang="0">
                  <a:pos x="562" y="217"/>
                </a:cxn>
                <a:cxn ang="0">
                  <a:pos x="598" y="223"/>
                </a:cxn>
                <a:cxn ang="0">
                  <a:pos x="610" y="236"/>
                </a:cxn>
                <a:cxn ang="0">
                  <a:pos x="607" y="244"/>
                </a:cxn>
                <a:cxn ang="0">
                  <a:pos x="598" y="247"/>
                </a:cxn>
                <a:cxn ang="0">
                  <a:pos x="518" y="260"/>
                </a:cxn>
                <a:cxn ang="0">
                  <a:pos x="438" y="257"/>
                </a:cxn>
                <a:cxn ang="0">
                  <a:pos x="283" y="184"/>
                </a:cxn>
                <a:cxn ang="0">
                  <a:pos x="239" y="152"/>
                </a:cxn>
                <a:cxn ang="0">
                  <a:pos x="205" y="119"/>
                </a:cxn>
                <a:cxn ang="0">
                  <a:pos x="189" y="132"/>
                </a:cxn>
                <a:cxn ang="0">
                  <a:pos x="167" y="151"/>
                </a:cxn>
                <a:cxn ang="0">
                  <a:pos x="138" y="171"/>
                </a:cxn>
                <a:cxn ang="0">
                  <a:pos x="110" y="193"/>
                </a:cxn>
                <a:cxn ang="0">
                  <a:pos x="79" y="216"/>
                </a:cxn>
                <a:cxn ang="0">
                  <a:pos x="53" y="237"/>
                </a:cxn>
                <a:cxn ang="0">
                  <a:pos x="19" y="276"/>
                </a:cxn>
                <a:cxn ang="0">
                  <a:pos x="3" y="280"/>
                </a:cxn>
                <a:cxn ang="0">
                  <a:pos x="0" y="263"/>
                </a:cxn>
                <a:cxn ang="0">
                  <a:pos x="0" y="263"/>
                </a:cxn>
              </a:cxnLst>
              <a:rect l="0" t="0" r="r" b="b"/>
              <a:pathLst>
                <a:path w="610" h="280">
                  <a:moveTo>
                    <a:pt x="0" y="263"/>
                  </a:moveTo>
                  <a:lnTo>
                    <a:pt x="16" y="237"/>
                  </a:lnTo>
                  <a:lnTo>
                    <a:pt x="36" y="208"/>
                  </a:lnTo>
                  <a:lnTo>
                    <a:pt x="61" y="178"/>
                  </a:lnTo>
                  <a:lnTo>
                    <a:pt x="85" y="146"/>
                  </a:lnTo>
                  <a:lnTo>
                    <a:pt x="111" y="113"/>
                  </a:lnTo>
                  <a:lnTo>
                    <a:pt x="136" y="83"/>
                  </a:lnTo>
                  <a:lnTo>
                    <a:pt x="172" y="28"/>
                  </a:lnTo>
                  <a:lnTo>
                    <a:pt x="189" y="7"/>
                  </a:lnTo>
                  <a:lnTo>
                    <a:pt x="209" y="0"/>
                  </a:lnTo>
                  <a:lnTo>
                    <a:pt x="228" y="8"/>
                  </a:lnTo>
                  <a:lnTo>
                    <a:pt x="244" y="31"/>
                  </a:lnTo>
                  <a:lnTo>
                    <a:pt x="260" y="57"/>
                  </a:lnTo>
                  <a:lnTo>
                    <a:pt x="281" y="74"/>
                  </a:lnTo>
                  <a:lnTo>
                    <a:pt x="334" y="108"/>
                  </a:lnTo>
                  <a:lnTo>
                    <a:pt x="368" y="128"/>
                  </a:lnTo>
                  <a:lnTo>
                    <a:pt x="399" y="144"/>
                  </a:lnTo>
                  <a:lnTo>
                    <a:pt x="469" y="170"/>
                  </a:lnTo>
                  <a:lnTo>
                    <a:pt x="532" y="203"/>
                  </a:lnTo>
                  <a:lnTo>
                    <a:pt x="562" y="217"/>
                  </a:lnTo>
                  <a:lnTo>
                    <a:pt x="598" y="223"/>
                  </a:lnTo>
                  <a:lnTo>
                    <a:pt x="610" y="236"/>
                  </a:lnTo>
                  <a:lnTo>
                    <a:pt x="607" y="244"/>
                  </a:lnTo>
                  <a:lnTo>
                    <a:pt x="598" y="247"/>
                  </a:lnTo>
                  <a:lnTo>
                    <a:pt x="518" y="260"/>
                  </a:lnTo>
                  <a:lnTo>
                    <a:pt x="438" y="257"/>
                  </a:lnTo>
                  <a:lnTo>
                    <a:pt x="283" y="184"/>
                  </a:lnTo>
                  <a:lnTo>
                    <a:pt x="239" y="152"/>
                  </a:lnTo>
                  <a:lnTo>
                    <a:pt x="205" y="119"/>
                  </a:lnTo>
                  <a:lnTo>
                    <a:pt x="189" y="132"/>
                  </a:lnTo>
                  <a:lnTo>
                    <a:pt x="167" y="151"/>
                  </a:lnTo>
                  <a:lnTo>
                    <a:pt x="138" y="171"/>
                  </a:lnTo>
                  <a:lnTo>
                    <a:pt x="110" y="193"/>
                  </a:lnTo>
                  <a:lnTo>
                    <a:pt x="79" y="216"/>
                  </a:lnTo>
                  <a:lnTo>
                    <a:pt x="53" y="237"/>
                  </a:lnTo>
                  <a:lnTo>
                    <a:pt x="19" y="276"/>
                  </a:lnTo>
                  <a:lnTo>
                    <a:pt x="3" y="280"/>
                  </a:lnTo>
                  <a:lnTo>
                    <a:pt x="0" y="263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0" name="Freeform 110"/>
            <p:cNvSpPr>
              <a:spLocks/>
            </p:cNvSpPr>
            <p:nvPr/>
          </p:nvSpPr>
          <p:spPr bwMode="auto">
            <a:xfrm>
              <a:off x="5355" y="1331"/>
              <a:ext cx="104" cy="297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61" y="85"/>
                </a:cxn>
                <a:cxn ang="0">
                  <a:pos x="90" y="167"/>
                </a:cxn>
                <a:cxn ang="0">
                  <a:pos x="107" y="225"/>
                </a:cxn>
                <a:cxn ang="0">
                  <a:pos x="126" y="277"/>
                </a:cxn>
                <a:cxn ang="0">
                  <a:pos x="159" y="370"/>
                </a:cxn>
                <a:cxn ang="0">
                  <a:pos x="191" y="464"/>
                </a:cxn>
                <a:cxn ang="0">
                  <a:pos x="218" y="575"/>
                </a:cxn>
                <a:cxn ang="0">
                  <a:pos x="258" y="687"/>
                </a:cxn>
                <a:cxn ang="0">
                  <a:pos x="281" y="781"/>
                </a:cxn>
                <a:cxn ang="0">
                  <a:pos x="290" y="826"/>
                </a:cxn>
                <a:cxn ang="0">
                  <a:pos x="312" y="872"/>
                </a:cxn>
                <a:cxn ang="0">
                  <a:pos x="307" y="889"/>
                </a:cxn>
                <a:cxn ang="0">
                  <a:pos x="290" y="885"/>
                </a:cxn>
                <a:cxn ang="0">
                  <a:pos x="261" y="841"/>
                </a:cxn>
                <a:cxn ang="0">
                  <a:pos x="232" y="803"/>
                </a:cxn>
                <a:cxn ang="0">
                  <a:pos x="205" y="765"/>
                </a:cxn>
                <a:cxn ang="0">
                  <a:pos x="181" y="719"/>
                </a:cxn>
                <a:cxn ang="0">
                  <a:pos x="139" y="598"/>
                </a:cxn>
                <a:cxn ang="0">
                  <a:pos x="113" y="487"/>
                </a:cxn>
                <a:cxn ang="0">
                  <a:pos x="87" y="391"/>
                </a:cxn>
                <a:cxn ang="0">
                  <a:pos x="59" y="294"/>
                </a:cxn>
                <a:cxn ang="0">
                  <a:pos x="44" y="242"/>
                </a:cxn>
                <a:cxn ang="0">
                  <a:pos x="28" y="185"/>
                </a:cxn>
                <a:cxn ang="0">
                  <a:pos x="0" y="17"/>
                </a:cxn>
                <a:cxn ang="0">
                  <a:pos x="6" y="0"/>
                </a:cxn>
                <a:cxn ang="0">
                  <a:pos x="22" y="6"/>
                </a:cxn>
                <a:cxn ang="0">
                  <a:pos x="22" y="6"/>
                </a:cxn>
              </a:cxnLst>
              <a:rect l="0" t="0" r="r" b="b"/>
              <a:pathLst>
                <a:path w="312" h="889">
                  <a:moveTo>
                    <a:pt x="22" y="6"/>
                  </a:moveTo>
                  <a:lnTo>
                    <a:pt x="61" y="85"/>
                  </a:lnTo>
                  <a:lnTo>
                    <a:pt x="90" y="167"/>
                  </a:lnTo>
                  <a:lnTo>
                    <a:pt x="107" y="225"/>
                  </a:lnTo>
                  <a:lnTo>
                    <a:pt x="126" y="277"/>
                  </a:lnTo>
                  <a:lnTo>
                    <a:pt x="159" y="370"/>
                  </a:lnTo>
                  <a:lnTo>
                    <a:pt x="191" y="464"/>
                  </a:lnTo>
                  <a:lnTo>
                    <a:pt x="218" y="575"/>
                  </a:lnTo>
                  <a:lnTo>
                    <a:pt x="258" y="687"/>
                  </a:lnTo>
                  <a:lnTo>
                    <a:pt x="281" y="781"/>
                  </a:lnTo>
                  <a:lnTo>
                    <a:pt x="290" y="826"/>
                  </a:lnTo>
                  <a:lnTo>
                    <a:pt x="312" y="872"/>
                  </a:lnTo>
                  <a:lnTo>
                    <a:pt x="307" y="889"/>
                  </a:lnTo>
                  <a:lnTo>
                    <a:pt x="290" y="885"/>
                  </a:lnTo>
                  <a:lnTo>
                    <a:pt x="261" y="841"/>
                  </a:lnTo>
                  <a:lnTo>
                    <a:pt x="232" y="803"/>
                  </a:lnTo>
                  <a:lnTo>
                    <a:pt x="205" y="765"/>
                  </a:lnTo>
                  <a:lnTo>
                    <a:pt x="181" y="719"/>
                  </a:lnTo>
                  <a:lnTo>
                    <a:pt x="139" y="598"/>
                  </a:lnTo>
                  <a:lnTo>
                    <a:pt x="113" y="487"/>
                  </a:lnTo>
                  <a:lnTo>
                    <a:pt x="87" y="391"/>
                  </a:lnTo>
                  <a:lnTo>
                    <a:pt x="59" y="294"/>
                  </a:lnTo>
                  <a:lnTo>
                    <a:pt x="44" y="242"/>
                  </a:lnTo>
                  <a:lnTo>
                    <a:pt x="28" y="185"/>
                  </a:lnTo>
                  <a:lnTo>
                    <a:pt x="0" y="17"/>
                  </a:lnTo>
                  <a:lnTo>
                    <a:pt x="6" y="0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1" name="Freeform 111"/>
            <p:cNvSpPr>
              <a:spLocks/>
            </p:cNvSpPr>
            <p:nvPr/>
          </p:nvSpPr>
          <p:spPr bwMode="auto">
            <a:xfrm>
              <a:off x="5248" y="829"/>
              <a:ext cx="263" cy="444"/>
            </a:xfrm>
            <a:custGeom>
              <a:avLst/>
              <a:gdLst/>
              <a:ahLst/>
              <a:cxnLst>
                <a:cxn ang="0">
                  <a:pos x="653" y="1"/>
                </a:cxn>
                <a:cxn ang="0">
                  <a:pos x="688" y="76"/>
                </a:cxn>
                <a:cxn ang="0">
                  <a:pos x="717" y="147"/>
                </a:cxn>
                <a:cxn ang="0">
                  <a:pos x="759" y="281"/>
                </a:cxn>
                <a:cxn ang="0">
                  <a:pos x="782" y="420"/>
                </a:cxn>
                <a:cxn ang="0">
                  <a:pos x="789" y="580"/>
                </a:cxn>
                <a:cxn ang="0">
                  <a:pos x="779" y="707"/>
                </a:cxn>
                <a:cxn ang="0">
                  <a:pos x="766" y="766"/>
                </a:cxn>
                <a:cxn ang="0">
                  <a:pos x="746" y="831"/>
                </a:cxn>
                <a:cxn ang="0">
                  <a:pos x="720" y="906"/>
                </a:cxn>
                <a:cxn ang="0">
                  <a:pos x="688" y="969"/>
                </a:cxn>
                <a:cxn ang="0">
                  <a:pos x="669" y="998"/>
                </a:cxn>
                <a:cxn ang="0">
                  <a:pos x="649" y="1024"/>
                </a:cxn>
                <a:cxn ang="0">
                  <a:pos x="606" y="1072"/>
                </a:cxn>
                <a:cxn ang="0">
                  <a:pos x="581" y="1093"/>
                </a:cxn>
                <a:cxn ang="0">
                  <a:pos x="555" y="1115"/>
                </a:cxn>
                <a:cxn ang="0">
                  <a:pos x="528" y="1134"/>
                </a:cxn>
                <a:cxn ang="0">
                  <a:pos x="499" y="1152"/>
                </a:cxn>
                <a:cxn ang="0">
                  <a:pos x="469" y="1170"/>
                </a:cxn>
                <a:cxn ang="0">
                  <a:pos x="436" y="1188"/>
                </a:cxn>
                <a:cxn ang="0">
                  <a:pos x="403" y="1206"/>
                </a:cxn>
                <a:cxn ang="0">
                  <a:pos x="368" y="1221"/>
                </a:cxn>
                <a:cxn ang="0">
                  <a:pos x="320" y="1243"/>
                </a:cxn>
                <a:cxn ang="0">
                  <a:pos x="277" y="1259"/>
                </a:cxn>
                <a:cxn ang="0">
                  <a:pos x="194" y="1283"/>
                </a:cxn>
                <a:cxn ang="0">
                  <a:pos x="16" y="1332"/>
                </a:cxn>
                <a:cxn ang="0">
                  <a:pos x="0" y="1325"/>
                </a:cxn>
                <a:cxn ang="0">
                  <a:pos x="8" y="1309"/>
                </a:cxn>
                <a:cxn ang="0">
                  <a:pos x="97" y="1273"/>
                </a:cxn>
                <a:cxn ang="0">
                  <a:pos x="136" y="1256"/>
                </a:cxn>
                <a:cxn ang="0">
                  <a:pos x="173" y="1237"/>
                </a:cxn>
                <a:cxn ang="0">
                  <a:pos x="211" y="1217"/>
                </a:cxn>
                <a:cxn ang="0">
                  <a:pos x="248" y="1197"/>
                </a:cxn>
                <a:cxn ang="0">
                  <a:pos x="290" y="1175"/>
                </a:cxn>
                <a:cxn ang="0">
                  <a:pos x="335" y="1154"/>
                </a:cxn>
                <a:cxn ang="0">
                  <a:pos x="395" y="1123"/>
                </a:cxn>
                <a:cxn ang="0">
                  <a:pos x="450" y="1092"/>
                </a:cxn>
                <a:cxn ang="0">
                  <a:pos x="499" y="1057"/>
                </a:cxn>
                <a:cxn ang="0">
                  <a:pos x="544" y="1020"/>
                </a:cxn>
                <a:cxn ang="0">
                  <a:pos x="583" y="977"/>
                </a:cxn>
                <a:cxn ang="0">
                  <a:pos x="616" y="928"/>
                </a:cxn>
                <a:cxn ang="0">
                  <a:pos x="666" y="805"/>
                </a:cxn>
                <a:cxn ang="0">
                  <a:pos x="697" y="694"/>
                </a:cxn>
                <a:cxn ang="0">
                  <a:pos x="705" y="580"/>
                </a:cxn>
                <a:cxn ang="0">
                  <a:pos x="701" y="426"/>
                </a:cxn>
                <a:cxn ang="0">
                  <a:pos x="685" y="291"/>
                </a:cxn>
                <a:cxn ang="0">
                  <a:pos x="669" y="226"/>
                </a:cxn>
                <a:cxn ang="0">
                  <a:pos x="650" y="161"/>
                </a:cxn>
                <a:cxn ang="0">
                  <a:pos x="625" y="92"/>
                </a:cxn>
                <a:cxn ang="0">
                  <a:pos x="591" y="20"/>
                </a:cxn>
                <a:cxn ang="0">
                  <a:pos x="597" y="10"/>
                </a:cxn>
                <a:cxn ang="0">
                  <a:pos x="617" y="0"/>
                </a:cxn>
                <a:cxn ang="0">
                  <a:pos x="653" y="1"/>
                </a:cxn>
                <a:cxn ang="0">
                  <a:pos x="653" y="1"/>
                </a:cxn>
              </a:cxnLst>
              <a:rect l="0" t="0" r="r" b="b"/>
              <a:pathLst>
                <a:path w="789" h="1332">
                  <a:moveTo>
                    <a:pt x="653" y="1"/>
                  </a:moveTo>
                  <a:lnTo>
                    <a:pt x="688" y="76"/>
                  </a:lnTo>
                  <a:lnTo>
                    <a:pt x="717" y="147"/>
                  </a:lnTo>
                  <a:lnTo>
                    <a:pt x="759" y="281"/>
                  </a:lnTo>
                  <a:lnTo>
                    <a:pt x="782" y="420"/>
                  </a:lnTo>
                  <a:lnTo>
                    <a:pt x="789" y="580"/>
                  </a:lnTo>
                  <a:lnTo>
                    <a:pt x="779" y="707"/>
                  </a:lnTo>
                  <a:lnTo>
                    <a:pt x="766" y="766"/>
                  </a:lnTo>
                  <a:lnTo>
                    <a:pt x="746" y="831"/>
                  </a:lnTo>
                  <a:lnTo>
                    <a:pt x="720" y="906"/>
                  </a:lnTo>
                  <a:lnTo>
                    <a:pt x="688" y="969"/>
                  </a:lnTo>
                  <a:lnTo>
                    <a:pt x="669" y="998"/>
                  </a:lnTo>
                  <a:lnTo>
                    <a:pt x="649" y="1024"/>
                  </a:lnTo>
                  <a:lnTo>
                    <a:pt x="606" y="1072"/>
                  </a:lnTo>
                  <a:lnTo>
                    <a:pt x="581" y="1093"/>
                  </a:lnTo>
                  <a:lnTo>
                    <a:pt x="555" y="1115"/>
                  </a:lnTo>
                  <a:lnTo>
                    <a:pt x="528" y="1134"/>
                  </a:lnTo>
                  <a:lnTo>
                    <a:pt x="499" y="1152"/>
                  </a:lnTo>
                  <a:lnTo>
                    <a:pt x="469" y="1170"/>
                  </a:lnTo>
                  <a:lnTo>
                    <a:pt x="436" y="1188"/>
                  </a:lnTo>
                  <a:lnTo>
                    <a:pt x="403" y="1206"/>
                  </a:lnTo>
                  <a:lnTo>
                    <a:pt x="368" y="1221"/>
                  </a:lnTo>
                  <a:lnTo>
                    <a:pt x="320" y="1243"/>
                  </a:lnTo>
                  <a:lnTo>
                    <a:pt x="277" y="1259"/>
                  </a:lnTo>
                  <a:lnTo>
                    <a:pt x="194" y="1283"/>
                  </a:lnTo>
                  <a:lnTo>
                    <a:pt x="16" y="1332"/>
                  </a:lnTo>
                  <a:lnTo>
                    <a:pt x="0" y="1325"/>
                  </a:lnTo>
                  <a:lnTo>
                    <a:pt x="8" y="1309"/>
                  </a:lnTo>
                  <a:lnTo>
                    <a:pt x="97" y="1273"/>
                  </a:lnTo>
                  <a:lnTo>
                    <a:pt x="136" y="1256"/>
                  </a:lnTo>
                  <a:lnTo>
                    <a:pt x="173" y="1237"/>
                  </a:lnTo>
                  <a:lnTo>
                    <a:pt x="211" y="1217"/>
                  </a:lnTo>
                  <a:lnTo>
                    <a:pt x="248" y="1197"/>
                  </a:lnTo>
                  <a:lnTo>
                    <a:pt x="290" y="1175"/>
                  </a:lnTo>
                  <a:lnTo>
                    <a:pt x="335" y="1154"/>
                  </a:lnTo>
                  <a:lnTo>
                    <a:pt x="395" y="1123"/>
                  </a:lnTo>
                  <a:lnTo>
                    <a:pt x="450" y="1092"/>
                  </a:lnTo>
                  <a:lnTo>
                    <a:pt x="499" y="1057"/>
                  </a:lnTo>
                  <a:lnTo>
                    <a:pt x="544" y="1020"/>
                  </a:lnTo>
                  <a:lnTo>
                    <a:pt x="583" y="977"/>
                  </a:lnTo>
                  <a:lnTo>
                    <a:pt x="616" y="928"/>
                  </a:lnTo>
                  <a:lnTo>
                    <a:pt x="666" y="805"/>
                  </a:lnTo>
                  <a:lnTo>
                    <a:pt x="697" y="694"/>
                  </a:lnTo>
                  <a:lnTo>
                    <a:pt x="705" y="580"/>
                  </a:lnTo>
                  <a:lnTo>
                    <a:pt x="701" y="426"/>
                  </a:lnTo>
                  <a:lnTo>
                    <a:pt x="685" y="291"/>
                  </a:lnTo>
                  <a:lnTo>
                    <a:pt x="669" y="226"/>
                  </a:lnTo>
                  <a:lnTo>
                    <a:pt x="650" y="161"/>
                  </a:lnTo>
                  <a:lnTo>
                    <a:pt x="625" y="92"/>
                  </a:lnTo>
                  <a:lnTo>
                    <a:pt x="591" y="20"/>
                  </a:lnTo>
                  <a:lnTo>
                    <a:pt x="597" y="10"/>
                  </a:lnTo>
                  <a:lnTo>
                    <a:pt x="617" y="0"/>
                  </a:lnTo>
                  <a:lnTo>
                    <a:pt x="653" y="1"/>
                  </a:lnTo>
                  <a:lnTo>
                    <a:pt x="65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2" name="Freeform 112"/>
            <p:cNvSpPr>
              <a:spLocks/>
            </p:cNvSpPr>
            <p:nvPr/>
          </p:nvSpPr>
          <p:spPr bwMode="auto">
            <a:xfrm>
              <a:off x="4901" y="1093"/>
              <a:ext cx="278" cy="180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40" y="46"/>
                </a:cxn>
                <a:cxn ang="0">
                  <a:pos x="59" y="83"/>
                </a:cxn>
                <a:cxn ang="0">
                  <a:pos x="80" y="118"/>
                </a:cxn>
                <a:cxn ang="0">
                  <a:pos x="102" y="149"/>
                </a:cxn>
                <a:cxn ang="0">
                  <a:pos x="125" y="178"/>
                </a:cxn>
                <a:cxn ang="0">
                  <a:pos x="150" y="206"/>
                </a:cxn>
                <a:cxn ang="0">
                  <a:pos x="176" y="230"/>
                </a:cxn>
                <a:cxn ang="0">
                  <a:pos x="203" y="255"/>
                </a:cxn>
                <a:cxn ang="0">
                  <a:pos x="232" y="276"/>
                </a:cxn>
                <a:cxn ang="0">
                  <a:pos x="262" y="296"/>
                </a:cxn>
                <a:cxn ang="0">
                  <a:pos x="294" y="315"/>
                </a:cxn>
                <a:cxn ang="0">
                  <a:pos x="327" y="332"/>
                </a:cxn>
                <a:cxn ang="0">
                  <a:pos x="361" y="350"/>
                </a:cxn>
                <a:cxn ang="0">
                  <a:pos x="399" y="367"/>
                </a:cxn>
                <a:cxn ang="0">
                  <a:pos x="436" y="383"/>
                </a:cxn>
                <a:cxn ang="0">
                  <a:pos x="477" y="399"/>
                </a:cxn>
                <a:cxn ang="0">
                  <a:pos x="543" y="429"/>
                </a:cxn>
                <a:cxn ang="0">
                  <a:pos x="614" y="449"/>
                </a:cxn>
                <a:cxn ang="0">
                  <a:pos x="669" y="468"/>
                </a:cxn>
                <a:cxn ang="0">
                  <a:pos x="716" y="488"/>
                </a:cxn>
                <a:cxn ang="0">
                  <a:pos x="765" y="504"/>
                </a:cxn>
                <a:cxn ang="0">
                  <a:pos x="823" y="510"/>
                </a:cxn>
                <a:cxn ang="0">
                  <a:pos x="836" y="523"/>
                </a:cxn>
                <a:cxn ang="0">
                  <a:pos x="831" y="531"/>
                </a:cxn>
                <a:cxn ang="0">
                  <a:pos x="823" y="534"/>
                </a:cxn>
                <a:cxn ang="0">
                  <a:pos x="706" y="540"/>
                </a:cxn>
                <a:cxn ang="0">
                  <a:pos x="592" y="525"/>
                </a:cxn>
                <a:cxn ang="0">
                  <a:pos x="444" y="472"/>
                </a:cxn>
                <a:cxn ang="0">
                  <a:pos x="363" y="436"/>
                </a:cxn>
                <a:cxn ang="0">
                  <a:pos x="325" y="417"/>
                </a:cxn>
                <a:cxn ang="0">
                  <a:pos x="291" y="396"/>
                </a:cxn>
                <a:cxn ang="0">
                  <a:pos x="259" y="374"/>
                </a:cxn>
                <a:cxn ang="0">
                  <a:pos x="229" y="351"/>
                </a:cxn>
                <a:cxn ang="0">
                  <a:pos x="200" y="325"/>
                </a:cxn>
                <a:cxn ang="0">
                  <a:pos x="173" y="299"/>
                </a:cxn>
                <a:cxn ang="0">
                  <a:pos x="124" y="240"/>
                </a:cxn>
                <a:cxn ang="0">
                  <a:pos x="101" y="208"/>
                </a:cxn>
                <a:cxn ang="0">
                  <a:pos x="79" y="174"/>
                </a:cxn>
                <a:cxn ang="0">
                  <a:pos x="57" y="138"/>
                </a:cxn>
                <a:cxn ang="0">
                  <a:pos x="37" y="99"/>
                </a:cxn>
                <a:cxn ang="0">
                  <a:pos x="0" y="15"/>
                </a:cxn>
                <a:cxn ang="0">
                  <a:pos x="5" y="0"/>
                </a:cxn>
                <a:cxn ang="0">
                  <a:pos x="21" y="5"/>
                </a:cxn>
                <a:cxn ang="0">
                  <a:pos x="21" y="5"/>
                </a:cxn>
              </a:cxnLst>
              <a:rect l="0" t="0" r="r" b="b"/>
              <a:pathLst>
                <a:path w="836" h="540">
                  <a:moveTo>
                    <a:pt x="21" y="5"/>
                  </a:moveTo>
                  <a:lnTo>
                    <a:pt x="40" y="46"/>
                  </a:lnTo>
                  <a:lnTo>
                    <a:pt x="59" y="83"/>
                  </a:lnTo>
                  <a:lnTo>
                    <a:pt x="80" y="118"/>
                  </a:lnTo>
                  <a:lnTo>
                    <a:pt x="102" y="149"/>
                  </a:lnTo>
                  <a:lnTo>
                    <a:pt x="125" y="178"/>
                  </a:lnTo>
                  <a:lnTo>
                    <a:pt x="150" y="206"/>
                  </a:lnTo>
                  <a:lnTo>
                    <a:pt x="176" y="230"/>
                  </a:lnTo>
                  <a:lnTo>
                    <a:pt x="203" y="255"/>
                  </a:lnTo>
                  <a:lnTo>
                    <a:pt x="232" y="276"/>
                  </a:lnTo>
                  <a:lnTo>
                    <a:pt x="262" y="296"/>
                  </a:lnTo>
                  <a:lnTo>
                    <a:pt x="294" y="315"/>
                  </a:lnTo>
                  <a:lnTo>
                    <a:pt x="327" y="332"/>
                  </a:lnTo>
                  <a:lnTo>
                    <a:pt x="361" y="350"/>
                  </a:lnTo>
                  <a:lnTo>
                    <a:pt x="399" y="367"/>
                  </a:lnTo>
                  <a:lnTo>
                    <a:pt x="436" y="383"/>
                  </a:lnTo>
                  <a:lnTo>
                    <a:pt x="477" y="399"/>
                  </a:lnTo>
                  <a:lnTo>
                    <a:pt x="543" y="429"/>
                  </a:lnTo>
                  <a:lnTo>
                    <a:pt x="614" y="449"/>
                  </a:lnTo>
                  <a:lnTo>
                    <a:pt x="669" y="468"/>
                  </a:lnTo>
                  <a:lnTo>
                    <a:pt x="716" y="488"/>
                  </a:lnTo>
                  <a:lnTo>
                    <a:pt x="765" y="504"/>
                  </a:lnTo>
                  <a:lnTo>
                    <a:pt x="823" y="510"/>
                  </a:lnTo>
                  <a:lnTo>
                    <a:pt x="836" y="523"/>
                  </a:lnTo>
                  <a:lnTo>
                    <a:pt x="831" y="531"/>
                  </a:lnTo>
                  <a:lnTo>
                    <a:pt x="823" y="534"/>
                  </a:lnTo>
                  <a:lnTo>
                    <a:pt x="706" y="540"/>
                  </a:lnTo>
                  <a:lnTo>
                    <a:pt x="592" y="525"/>
                  </a:lnTo>
                  <a:lnTo>
                    <a:pt x="444" y="472"/>
                  </a:lnTo>
                  <a:lnTo>
                    <a:pt x="363" y="436"/>
                  </a:lnTo>
                  <a:lnTo>
                    <a:pt x="325" y="417"/>
                  </a:lnTo>
                  <a:lnTo>
                    <a:pt x="291" y="396"/>
                  </a:lnTo>
                  <a:lnTo>
                    <a:pt x="259" y="374"/>
                  </a:lnTo>
                  <a:lnTo>
                    <a:pt x="229" y="351"/>
                  </a:lnTo>
                  <a:lnTo>
                    <a:pt x="200" y="325"/>
                  </a:lnTo>
                  <a:lnTo>
                    <a:pt x="173" y="299"/>
                  </a:lnTo>
                  <a:lnTo>
                    <a:pt x="124" y="240"/>
                  </a:lnTo>
                  <a:lnTo>
                    <a:pt x="101" y="208"/>
                  </a:lnTo>
                  <a:lnTo>
                    <a:pt x="79" y="174"/>
                  </a:lnTo>
                  <a:lnTo>
                    <a:pt x="57" y="138"/>
                  </a:lnTo>
                  <a:lnTo>
                    <a:pt x="37" y="99"/>
                  </a:lnTo>
                  <a:lnTo>
                    <a:pt x="0" y="15"/>
                  </a:lnTo>
                  <a:lnTo>
                    <a:pt x="5" y="0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3" name="Freeform 113"/>
            <p:cNvSpPr>
              <a:spLocks/>
            </p:cNvSpPr>
            <p:nvPr/>
          </p:nvSpPr>
          <p:spPr bwMode="auto">
            <a:xfrm>
              <a:off x="4917" y="781"/>
              <a:ext cx="164" cy="392"/>
            </a:xfrm>
            <a:custGeom>
              <a:avLst/>
              <a:gdLst/>
              <a:ahLst/>
              <a:cxnLst>
                <a:cxn ang="0">
                  <a:pos x="368" y="47"/>
                </a:cxn>
                <a:cxn ang="0">
                  <a:pos x="277" y="95"/>
                </a:cxn>
                <a:cxn ang="0">
                  <a:pos x="262" y="276"/>
                </a:cxn>
                <a:cxn ang="0">
                  <a:pos x="209" y="338"/>
                </a:cxn>
                <a:cxn ang="0">
                  <a:pos x="154" y="387"/>
                </a:cxn>
                <a:cxn ang="0">
                  <a:pos x="140" y="477"/>
                </a:cxn>
                <a:cxn ang="0">
                  <a:pos x="170" y="645"/>
                </a:cxn>
                <a:cxn ang="0">
                  <a:pos x="121" y="711"/>
                </a:cxn>
                <a:cxn ang="0">
                  <a:pos x="72" y="775"/>
                </a:cxn>
                <a:cxn ang="0">
                  <a:pos x="101" y="828"/>
                </a:cxn>
                <a:cxn ang="0">
                  <a:pos x="146" y="873"/>
                </a:cxn>
                <a:cxn ang="0">
                  <a:pos x="257" y="933"/>
                </a:cxn>
                <a:cxn ang="0">
                  <a:pos x="293" y="1010"/>
                </a:cxn>
                <a:cxn ang="0">
                  <a:pos x="274" y="1112"/>
                </a:cxn>
                <a:cxn ang="0">
                  <a:pos x="446" y="1083"/>
                </a:cxn>
                <a:cxn ang="0">
                  <a:pos x="484" y="1089"/>
                </a:cxn>
                <a:cxn ang="0">
                  <a:pos x="484" y="1131"/>
                </a:cxn>
                <a:cxn ang="0">
                  <a:pos x="448" y="1136"/>
                </a:cxn>
                <a:cxn ang="0">
                  <a:pos x="219" y="1172"/>
                </a:cxn>
                <a:cxn ang="0">
                  <a:pos x="226" y="1095"/>
                </a:cxn>
                <a:cxn ang="0">
                  <a:pos x="258" y="1001"/>
                </a:cxn>
                <a:cxn ang="0">
                  <a:pos x="237" y="969"/>
                </a:cxn>
                <a:cxn ang="0">
                  <a:pos x="157" y="920"/>
                </a:cxn>
                <a:cxn ang="0">
                  <a:pos x="87" y="876"/>
                </a:cxn>
                <a:cxn ang="0">
                  <a:pos x="0" y="776"/>
                </a:cxn>
                <a:cxn ang="0">
                  <a:pos x="36" y="711"/>
                </a:cxn>
                <a:cxn ang="0">
                  <a:pos x="115" y="622"/>
                </a:cxn>
                <a:cxn ang="0">
                  <a:pos x="92" y="523"/>
                </a:cxn>
                <a:cxn ang="0">
                  <a:pos x="33" y="426"/>
                </a:cxn>
                <a:cxn ang="0">
                  <a:pos x="42" y="384"/>
                </a:cxn>
                <a:cxn ang="0">
                  <a:pos x="94" y="351"/>
                </a:cxn>
                <a:cxn ang="0">
                  <a:pos x="196" y="311"/>
                </a:cxn>
                <a:cxn ang="0">
                  <a:pos x="229" y="230"/>
                </a:cxn>
                <a:cxn ang="0">
                  <a:pos x="175" y="126"/>
                </a:cxn>
                <a:cxn ang="0">
                  <a:pos x="211" y="78"/>
                </a:cxn>
                <a:cxn ang="0">
                  <a:pos x="293" y="41"/>
                </a:cxn>
                <a:cxn ang="0">
                  <a:pos x="427" y="5"/>
                </a:cxn>
                <a:cxn ang="0">
                  <a:pos x="421" y="21"/>
                </a:cxn>
              </a:cxnLst>
              <a:rect l="0" t="0" r="r" b="b"/>
              <a:pathLst>
                <a:path w="492" h="1177">
                  <a:moveTo>
                    <a:pt x="421" y="21"/>
                  </a:moveTo>
                  <a:lnTo>
                    <a:pt x="368" y="47"/>
                  </a:lnTo>
                  <a:lnTo>
                    <a:pt x="322" y="70"/>
                  </a:lnTo>
                  <a:lnTo>
                    <a:pt x="277" y="95"/>
                  </a:lnTo>
                  <a:lnTo>
                    <a:pt x="231" y="126"/>
                  </a:lnTo>
                  <a:lnTo>
                    <a:pt x="262" y="276"/>
                  </a:lnTo>
                  <a:lnTo>
                    <a:pt x="228" y="320"/>
                  </a:lnTo>
                  <a:lnTo>
                    <a:pt x="209" y="338"/>
                  </a:lnTo>
                  <a:lnTo>
                    <a:pt x="192" y="356"/>
                  </a:lnTo>
                  <a:lnTo>
                    <a:pt x="154" y="387"/>
                  </a:lnTo>
                  <a:lnTo>
                    <a:pt x="113" y="420"/>
                  </a:lnTo>
                  <a:lnTo>
                    <a:pt x="140" y="477"/>
                  </a:lnTo>
                  <a:lnTo>
                    <a:pt x="162" y="530"/>
                  </a:lnTo>
                  <a:lnTo>
                    <a:pt x="170" y="645"/>
                  </a:lnTo>
                  <a:lnTo>
                    <a:pt x="146" y="680"/>
                  </a:lnTo>
                  <a:lnTo>
                    <a:pt x="121" y="711"/>
                  </a:lnTo>
                  <a:lnTo>
                    <a:pt x="98" y="743"/>
                  </a:lnTo>
                  <a:lnTo>
                    <a:pt x="72" y="775"/>
                  </a:lnTo>
                  <a:lnTo>
                    <a:pt x="85" y="804"/>
                  </a:lnTo>
                  <a:lnTo>
                    <a:pt x="101" y="828"/>
                  </a:lnTo>
                  <a:lnTo>
                    <a:pt x="121" y="851"/>
                  </a:lnTo>
                  <a:lnTo>
                    <a:pt x="146" y="873"/>
                  </a:lnTo>
                  <a:lnTo>
                    <a:pt x="203" y="902"/>
                  </a:lnTo>
                  <a:lnTo>
                    <a:pt x="257" y="933"/>
                  </a:lnTo>
                  <a:lnTo>
                    <a:pt x="287" y="966"/>
                  </a:lnTo>
                  <a:lnTo>
                    <a:pt x="293" y="1010"/>
                  </a:lnTo>
                  <a:lnTo>
                    <a:pt x="286" y="1059"/>
                  </a:lnTo>
                  <a:lnTo>
                    <a:pt x="274" y="1112"/>
                  </a:lnTo>
                  <a:lnTo>
                    <a:pt x="356" y="1096"/>
                  </a:lnTo>
                  <a:lnTo>
                    <a:pt x="446" y="1083"/>
                  </a:lnTo>
                  <a:lnTo>
                    <a:pt x="463" y="1082"/>
                  </a:lnTo>
                  <a:lnTo>
                    <a:pt x="484" y="1089"/>
                  </a:lnTo>
                  <a:lnTo>
                    <a:pt x="492" y="1110"/>
                  </a:lnTo>
                  <a:lnTo>
                    <a:pt x="484" y="1131"/>
                  </a:lnTo>
                  <a:lnTo>
                    <a:pt x="463" y="1138"/>
                  </a:lnTo>
                  <a:lnTo>
                    <a:pt x="448" y="1136"/>
                  </a:lnTo>
                  <a:lnTo>
                    <a:pt x="247" y="1177"/>
                  </a:lnTo>
                  <a:lnTo>
                    <a:pt x="219" y="1172"/>
                  </a:lnTo>
                  <a:lnTo>
                    <a:pt x="212" y="1146"/>
                  </a:lnTo>
                  <a:lnTo>
                    <a:pt x="226" y="1095"/>
                  </a:lnTo>
                  <a:lnTo>
                    <a:pt x="248" y="1044"/>
                  </a:lnTo>
                  <a:lnTo>
                    <a:pt x="258" y="1001"/>
                  </a:lnTo>
                  <a:lnTo>
                    <a:pt x="252" y="984"/>
                  </a:lnTo>
                  <a:lnTo>
                    <a:pt x="237" y="969"/>
                  </a:lnTo>
                  <a:lnTo>
                    <a:pt x="183" y="936"/>
                  </a:lnTo>
                  <a:lnTo>
                    <a:pt x="157" y="920"/>
                  </a:lnTo>
                  <a:lnTo>
                    <a:pt x="127" y="903"/>
                  </a:lnTo>
                  <a:lnTo>
                    <a:pt x="87" y="876"/>
                  </a:lnTo>
                  <a:lnTo>
                    <a:pt x="51" y="851"/>
                  </a:lnTo>
                  <a:lnTo>
                    <a:pt x="0" y="776"/>
                  </a:lnTo>
                  <a:lnTo>
                    <a:pt x="6" y="745"/>
                  </a:lnTo>
                  <a:lnTo>
                    <a:pt x="36" y="711"/>
                  </a:lnTo>
                  <a:lnTo>
                    <a:pt x="62" y="684"/>
                  </a:lnTo>
                  <a:lnTo>
                    <a:pt x="115" y="622"/>
                  </a:lnTo>
                  <a:lnTo>
                    <a:pt x="114" y="567"/>
                  </a:lnTo>
                  <a:lnTo>
                    <a:pt x="92" y="523"/>
                  </a:lnTo>
                  <a:lnTo>
                    <a:pt x="62" y="478"/>
                  </a:lnTo>
                  <a:lnTo>
                    <a:pt x="33" y="426"/>
                  </a:lnTo>
                  <a:lnTo>
                    <a:pt x="30" y="405"/>
                  </a:lnTo>
                  <a:lnTo>
                    <a:pt x="42" y="384"/>
                  </a:lnTo>
                  <a:lnTo>
                    <a:pt x="68" y="364"/>
                  </a:lnTo>
                  <a:lnTo>
                    <a:pt x="94" y="351"/>
                  </a:lnTo>
                  <a:lnTo>
                    <a:pt x="146" y="332"/>
                  </a:lnTo>
                  <a:lnTo>
                    <a:pt x="196" y="311"/>
                  </a:lnTo>
                  <a:lnTo>
                    <a:pt x="239" y="271"/>
                  </a:lnTo>
                  <a:lnTo>
                    <a:pt x="229" y="230"/>
                  </a:lnTo>
                  <a:lnTo>
                    <a:pt x="212" y="197"/>
                  </a:lnTo>
                  <a:lnTo>
                    <a:pt x="175" y="126"/>
                  </a:lnTo>
                  <a:lnTo>
                    <a:pt x="183" y="98"/>
                  </a:lnTo>
                  <a:lnTo>
                    <a:pt x="211" y="78"/>
                  </a:lnTo>
                  <a:lnTo>
                    <a:pt x="238" y="62"/>
                  </a:lnTo>
                  <a:lnTo>
                    <a:pt x="293" y="41"/>
                  </a:lnTo>
                  <a:lnTo>
                    <a:pt x="411" y="0"/>
                  </a:lnTo>
                  <a:lnTo>
                    <a:pt x="427" y="5"/>
                  </a:lnTo>
                  <a:lnTo>
                    <a:pt x="421" y="21"/>
                  </a:lnTo>
                  <a:lnTo>
                    <a:pt x="42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4" name="Freeform 114"/>
            <p:cNvSpPr>
              <a:spLocks/>
            </p:cNvSpPr>
            <p:nvPr/>
          </p:nvSpPr>
          <p:spPr bwMode="auto">
            <a:xfrm>
              <a:off x="5101" y="1161"/>
              <a:ext cx="100" cy="73"/>
            </a:xfrm>
            <a:custGeom>
              <a:avLst/>
              <a:gdLst/>
              <a:ahLst/>
              <a:cxnLst>
                <a:cxn ang="0">
                  <a:pos x="53" y="17"/>
                </a:cxn>
                <a:cxn ang="0">
                  <a:pos x="80" y="82"/>
                </a:cxn>
                <a:cxn ang="0">
                  <a:pos x="108" y="140"/>
                </a:cxn>
                <a:cxn ang="0">
                  <a:pos x="144" y="112"/>
                </a:cxn>
                <a:cxn ang="0">
                  <a:pos x="177" y="84"/>
                </a:cxn>
                <a:cxn ang="0">
                  <a:pos x="212" y="55"/>
                </a:cxn>
                <a:cxn ang="0">
                  <a:pos x="249" y="22"/>
                </a:cxn>
                <a:cxn ang="0">
                  <a:pos x="272" y="15"/>
                </a:cxn>
                <a:cxn ang="0">
                  <a:pos x="292" y="26"/>
                </a:cxn>
                <a:cxn ang="0">
                  <a:pos x="300" y="48"/>
                </a:cxn>
                <a:cxn ang="0">
                  <a:pos x="288" y="69"/>
                </a:cxn>
                <a:cxn ang="0">
                  <a:pos x="265" y="89"/>
                </a:cxn>
                <a:cxn ang="0">
                  <a:pos x="243" y="108"/>
                </a:cxn>
                <a:cxn ang="0">
                  <a:pos x="222" y="127"/>
                </a:cxn>
                <a:cxn ang="0">
                  <a:pos x="203" y="143"/>
                </a:cxn>
                <a:cxn ang="0">
                  <a:pos x="181" y="160"/>
                </a:cxn>
                <a:cxn ang="0">
                  <a:pos x="161" y="176"/>
                </a:cxn>
                <a:cxn ang="0">
                  <a:pos x="138" y="193"/>
                </a:cxn>
                <a:cxn ang="0">
                  <a:pos x="112" y="210"/>
                </a:cxn>
                <a:cxn ang="0">
                  <a:pos x="86" y="218"/>
                </a:cxn>
                <a:cxn ang="0">
                  <a:pos x="68" y="199"/>
                </a:cxn>
                <a:cxn ang="0">
                  <a:pos x="33" y="118"/>
                </a:cxn>
                <a:cxn ang="0">
                  <a:pos x="0" y="38"/>
                </a:cxn>
                <a:cxn ang="0">
                  <a:pos x="1" y="15"/>
                </a:cxn>
                <a:cxn ang="0">
                  <a:pos x="17" y="0"/>
                </a:cxn>
                <a:cxn ang="0">
                  <a:pos x="53" y="17"/>
                </a:cxn>
                <a:cxn ang="0">
                  <a:pos x="53" y="17"/>
                </a:cxn>
              </a:cxnLst>
              <a:rect l="0" t="0" r="r" b="b"/>
              <a:pathLst>
                <a:path w="300" h="218">
                  <a:moveTo>
                    <a:pt x="53" y="17"/>
                  </a:moveTo>
                  <a:lnTo>
                    <a:pt x="80" y="82"/>
                  </a:lnTo>
                  <a:lnTo>
                    <a:pt x="108" y="140"/>
                  </a:lnTo>
                  <a:lnTo>
                    <a:pt x="144" y="112"/>
                  </a:lnTo>
                  <a:lnTo>
                    <a:pt x="177" y="84"/>
                  </a:lnTo>
                  <a:lnTo>
                    <a:pt x="212" y="55"/>
                  </a:lnTo>
                  <a:lnTo>
                    <a:pt x="249" y="22"/>
                  </a:lnTo>
                  <a:lnTo>
                    <a:pt x="272" y="15"/>
                  </a:lnTo>
                  <a:lnTo>
                    <a:pt x="292" y="26"/>
                  </a:lnTo>
                  <a:lnTo>
                    <a:pt x="300" y="48"/>
                  </a:lnTo>
                  <a:lnTo>
                    <a:pt x="288" y="69"/>
                  </a:lnTo>
                  <a:lnTo>
                    <a:pt x="265" y="89"/>
                  </a:lnTo>
                  <a:lnTo>
                    <a:pt x="243" y="108"/>
                  </a:lnTo>
                  <a:lnTo>
                    <a:pt x="222" y="127"/>
                  </a:lnTo>
                  <a:lnTo>
                    <a:pt x="203" y="143"/>
                  </a:lnTo>
                  <a:lnTo>
                    <a:pt x="181" y="160"/>
                  </a:lnTo>
                  <a:lnTo>
                    <a:pt x="161" y="176"/>
                  </a:lnTo>
                  <a:lnTo>
                    <a:pt x="138" y="193"/>
                  </a:lnTo>
                  <a:lnTo>
                    <a:pt x="112" y="210"/>
                  </a:lnTo>
                  <a:lnTo>
                    <a:pt x="86" y="218"/>
                  </a:lnTo>
                  <a:lnTo>
                    <a:pt x="68" y="199"/>
                  </a:lnTo>
                  <a:lnTo>
                    <a:pt x="33" y="118"/>
                  </a:lnTo>
                  <a:lnTo>
                    <a:pt x="0" y="38"/>
                  </a:lnTo>
                  <a:lnTo>
                    <a:pt x="1" y="15"/>
                  </a:lnTo>
                  <a:lnTo>
                    <a:pt x="17" y="0"/>
                  </a:lnTo>
                  <a:lnTo>
                    <a:pt x="53" y="17"/>
                  </a:lnTo>
                  <a:lnTo>
                    <a:pt x="5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5" name="Freeform 115"/>
            <p:cNvSpPr>
              <a:spLocks/>
            </p:cNvSpPr>
            <p:nvPr/>
          </p:nvSpPr>
          <p:spPr bwMode="auto">
            <a:xfrm>
              <a:off x="5223" y="843"/>
              <a:ext cx="238" cy="389"/>
            </a:xfrm>
            <a:custGeom>
              <a:avLst/>
              <a:gdLst/>
              <a:ahLst/>
              <a:cxnLst>
                <a:cxn ang="0">
                  <a:pos x="92" y="1052"/>
                </a:cxn>
                <a:cxn ang="0">
                  <a:pos x="140" y="1095"/>
                </a:cxn>
                <a:cxn ang="0">
                  <a:pos x="206" y="1056"/>
                </a:cxn>
                <a:cxn ang="0">
                  <a:pos x="261" y="961"/>
                </a:cxn>
                <a:cxn ang="0">
                  <a:pos x="298" y="914"/>
                </a:cxn>
                <a:cxn ang="0">
                  <a:pos x="353" y="888"/>
                </a:cxn>
                <a:cxn ang="0">
                  <a:pos x="512" y="869"/>
                </a:cxn>
                <a:cxn ang="0">
                  <a:pos x="461" y="757"/>
                </a:cxn>
                <a:cxn ang="0">
                  <a:pos x="487" y="689"/>
                </a:cxn>
                <a:cxn ang="0">
                  <a:pos x="546" y="646"/>
                </a:cxn>
                <a:cxn ang="0">
                  <a:pos x="618" y="608"/>
                </a:cxn>
                <a:cxn ang="0">
                  <a:pos x="685" y="565"/>
                </a:cxn>
                <a:cxn ang="0">
                  <a:pos x="665" y="535"/>
                </a:cxn>
                <a:cxn ang="0">
                  <a:pos x="561" y="506"/>
                </a:cxn>
                <a:cxn ang="0">
                  <a:pos x="451" y="434"/>
                </a:cxn>
                <a:cxn ang="0">
                  <a:pos x="474" y="389"/>
                </a:cxn>
                <a:cxn ang="0">
                  <a:pos x="515" y="353"/>
                </a:cxn>
                <a:cxn ang="0">
                  <a:pos x="559" y="296"/>
                </a:cxn>
                <a:cxn ang="0">
                  <a:pos x="611" y="235"/>
                </a:cxn>
                <a:cxn ang="0">
                  <a:pos x="360" y="134"/>
                </a:cxn>
                <a:cxn ang="0">
                  <a:pos x="395" y="70"/>
                </a:cxn>
                <a:cxn ang="0">
                  <a:pos x="457" y="0"/>
                </a:cxn>
                <a:cxn ang="0">
                  <a:pos x="428" y="114"/>
                </a:cxn>
                <a:cxn ang="0">
                  <a:pos x="542" y="156"/>
                </a:cxn>
                <a:cxn ang="0">
                  <a:pos x="660" y="198"/>
                </a:cxn>
                <a:cxn ang="0">
                  <a:pos x="672" y="237"/>
                </a:cxn>
                <a:cxn ang="0">
                  <a:pos x="615" y="293"/>
                </a:cxn>
                <a:cxn ang="0">
                  <a:pos x="546" y="374"/>
                </a:cxn>
                <a:cxn ang="0">
                  <a:pos x="494" y="428"/>
                </a:cxn>
                <a:cxn ang="0">
                  <a:pos x="538" y="467"/>
                </a:cxn>
                <a:cxn ang="0">
                  <a:pos x="715" y="529"/>
                </a:cxn>
                <a:cxn ang="0">
                  <a:pos x="703" y="559"/>
                </a:cxn>
                <a:cxn ang="0">
                  <a:pos x="677" y="597"/>
                </a:cxn>
                <a:cxn ang="0">
                  <a:pos x="597" y="649"/>
                </a:cxn>
                <a:cxn ang="0">
                  <a:pos x="533" y="742"/>
                </a:cxn>
                <a:cxn ang="0">
                  <a:pos x="588" y="941"/>
                </a:cxn>
                <a:cxn ang="0">
                  <a:pos x="455" y="925"/>
                </a:cxn>
                <a:cxn ang="0">
                  <a:pos x="327" y="937"/>
                </a:cxn>
                <a:cxn ang="0">
                  <a:pos x="275" y="1020"/>
                </a:cxn>
                <a:cxn ang="0">
                  <a:pos x="238" y="1087"/>
                </a:cxn>
                <a:cxn ang="0">
                  <a:pos x="202" y="1153"/>
                </a:cxn>
                <a:cxn ang="0">
                  <a:pos x="167" y="1159"/>
                </a:cxn>
                <a:cxn ang="0">
                  <a:pos x="13" y="1049"/>
                </a:cxn>
                <a:cxn ang="0">
                  <a:pos x="7" y="1006"/>
                </a:cxn>
                <a:cxn ang="0">
                  <a:pos x="50" y="1000"/>
                </a:cxn>
              </a:cxnLst>
              <a:rect l="0" t="0" r="r" b="b"/>
              <a:pathLst>
                <a:path w="715" h="1166">
                  <a:moveTo>
                    <a:pt x="50" y="1000"/>
                  </a:moveTo>
                  <a:lnTo>
                    <a:pt x="92" y="1052"/>
                  </a:lnTo>
                  <a:lnTo>
                    <a:pt x="111" y="1077"/>
                  </a:lnTo>
                  <a:lnTo>
                    <a:pt x="140" y="1095"/>
                  </a:lnTo>
                  <a:lnTo>
                    <a:pt x="174" y="1110"/>
                  </a:lnTo>
                  <a:lnTo>
                    <a:pt x="206" y="1056"/>
                  </a:lnTo>
                  <a:lnTo>
                    <a:pt x="239" y="1000"/>
                  </a:lnTo>
                  <a:lnTo>
                    <a:pt x="261" y="961"/>
                  </a:lnTo>
                  <a:lnTo>
                    <a:pt x="284" y="927"/>
                  </a:lnTo>
                  <a:lnTo>
                    <a:pt x="298" y="914"/>
                  </a:lnTo>
                  <a:lnTo>
                    <a:pt x="313" y="901"/>
                  </a:lnTo>
                  <a:lnTo>
                    <a:pt x="353" y="888"/>
                  </a:lnTo>
                  <a:lnTo>
                    <a:pt x="437" y="876"/>
                  </a:lnTo>
                  <a:lnTo>
                    <a:pt x="512" y="869"/>
                  </a:lnTo>
                  <a:lnTo>
                    <a:pt x="487" y="814"/>
                  </a:lnTo>
                  <a:lnTo>
                    <a:pt x="461" y="757"/>
                  </a:lnTo>
                  <a:lnTo>
                    <a:pt x="468" y="718"/>
                  </a:lnTo>
                  <a:lnTo>
                    <a:pt x="487" y="689"/>
                  </a:lnTo>
                  <a:lnTo>
                    <a:pt x="513" y="665"/>
                  </a:lnTo>
                  <a:lnTo>
                    <a:pt x="546" y="646"/>
                  </a:lnTo>
                  <a:lnTo>
                    <a:pt x="582" y="627"/>
                  </a:lnTo>
                  <a:lnTo>
                    <a:pt x="618" y="608"/>
                  </a:lnTo>
                  <a:lnTo>
                    <a:pt x="683" y="557"/>
                  </a:lnTo>
                  <a:lnTo>
                    <a:pt x="685" y="565"/>
                  </a:lnTo>
                  <a:lnTo>
                    <a:pt x="695" y="555"/>
                  </a:lnTo>
                  <a:lnTo>
                    <a:pt x="665" y="535"/>
                  </a:lnTo>
                  <a:lnTo>
                    <a:pt x="630" y="522"/>
                  </a:lnTo>
                  <a:lnTo>
                    <a:pt x="561" y="506"/>
                  </a:lnTo>
                  <a:lnTo>
                    <a:pt x="497" y="484"/>
                  </a:lnTo>
                  <a:lnTo>
                    <a:pt x="451" y="434"/>
                  </a:lnTo>
                  <a:lnTo>
                    <a:pt x="454" y="411"/>
                  </a:lnTo>
                  <a:lnTo>
                    <a:pt x="474" y="389"/>
                  </a:lnTo>
                  <a:lnTo>
                    <a:pt x="494" y="371"/>
                  </a:lnTo>
                  <a:lnTo>
                    <a:pt x="515" y="353"/>
                  </a:lnTo>
                  <a:lnTo>
                    <a:pt x="536" y="332"/>
                  </a:lnTo>
                  <a:lnTo>
                    <a:pt x="559" y="296"/>
                  </a:lnTo>
                  <a:lnTo>
                    <a:pt x="587" y="266"/>
                  </a:lnTo>
                  <a:lnTo>
                    <a:pt x="611" y="235"/>
                  </a:lnTo>
                  <a:lnTo>
                    <a:pt x="382" y="166"/>
                  </a:lnTo>
                  <a:lnTo>
                    <a:pt x="360" y="134"/>
                  </a:lnTo>
                  <a:lnTo>
                    <a:pt x="372" y="97"/>
                  </a:lnTo>
                  <a:lnTo>
                    <a:pt x="395" y="70"/>
                  </a:lnTo>
                  <a:lnTo>
                    <a:pt x="441" y="8"/>
                  </a:lnTo>
                  <a:lnTo>
                    <a:pt x="457" y="0"/>
                  </a:lnTo>
                  <a:lnTo>
                    <a:pt x="464" y="16"/>
                  </a:lnTo>
                  <a:lnTo>
                    <a:pt x="428" y="114"/>
                  </a:lnTo>
                  <a:lnTo>
                    <a:pt x="487" y="136"/>
                  </a:lnTo>
                  <a:lnTo>
                    <a:pt x="542" y="156"/>
                  </a:lnTo>
                  <a:lnTo>
                    <a:pt x="597" y="178"/>
                  </a:lnTo>
                  <a:lnTo>
                    <a:pt x="660" y="198"/>
                  </a:lnTo>
                  <a:lnTo>
                    <a:pt x="679" y="214"/>
                  </a:lnTo>
                  <a:lnTo>
                    <a:pt x="672" y="237"/>
                  </a:lnTo>
                  <a:lnTo>
                    <a:pt x="644" y="266"/>
                  </a:lnTo>
                  <a:lnTo>
                    <a:pt x="615" y="293"/>
                  </a:lnTo>
                  <a:lnTo>
                    <a:pt x="565" y="353"/>
                  </a:lnTo>
                  <a:lnTo>
                    <a:pt x="546" y="374"/>
                  </a:lnTo>
                  <a:lnTo>
                    <a:pt x="529" y="391"/>
                  </a:lnTo>
                  <a:lnTo>
                    <a:pt x="494" y="428"/>
                  </a:lnTo>
                  <a:lnTo>
                    <a:pt x="513" y="451"/>
                  </a:lnTo>
                  <a:lnTo>
                    <a:pt x="538" y="467"/>
                  </a:lnTo>
                  <a:lnTo>
                    <a:pt x="595" y="484"/>
                  </a:lnTo>
                  <a:lnTo>
                    <a:pt x="715" y="529"/>
                  </a:lnTo>
                  <a:lnTo>
                    <a:pt x="711" y="542"/>
                  </a:lnTo>
                  <a:lnTo>
                    <a:pt x="703" y="559"/>
                  </a:lnTo>
                  <a:lnTo>
                    <a:pt x="702" y="572"/>
                  </a:lnTo>
                  <a:lnTo>
                    <a:pt x="677" y="597"/>
                  </a:lnTo>
                  <a:lnTo>
                    <a:pt x="652" y="616"/>
                  </a:lnTo>
                  <a:lnTo>
                    <a:pt x="597" y="649"/>
                  </a:lnTo>
                  <a:lnTo>
                    <a:pt x="552" y="686"/>
                  </a:lnTo>
                  <a:lnTo>
                    <a:pt x="533" y="742"/>
                  </a:lnTo>
                  <a:lnTo>
                    <a:pt x="594" y="905"/>
                  </a:lnTo>
                  <a:lnTo>
                    <a:pt x="588" y="941"/>
                  </a:lnTo>
                  <a:lnTo>
                    <a:pt x="552" y="945"/>
                  </a:lnTo>
                  <a:lnTo>
                    <a:pt x="455" y="925"/>
                  </a:lnTo>
                  <a:lnTo>
                    <a:pt x="357" y="924"/>
                  </a:lnTo>
                  <a:lnTo>
                    <a:pt x="327" y="937"/>
                  </a:lnTo>
                  <a:lnTo>
                    <a:pt x="306" y="960"/>
                  </a:lnTo>
                  <a:lnTo>
                    <a:pt x="275" y="1020"/>
                  </a:lnTo>
                  <a:lnTo>
                    <a:pt x="255" y="1055"/>
                  </a:lnTo>
                  <a:lnTo>
                    <a:pt x="238" y="1087"/>
                  </a:lnTo>
                  <a:lnTo>
                    <a:pt x="220" y="1117"/>
                  </a:lnTo>
                  <a:lnTo>
                    <a:pt x="202" y="1153"/>
                  </a:lnTo>
                  <a:lnTo>
                    <a:pt x="186" y="1166"/>
                  </a:lnTo>
                  <a:lnTo>
                    <a:pt x="167" y="1159"/>
                  </a:lnTo>
                  <a:lnTo>
                    <a:pt x="130" y="1118"/>
                  </a:lnTo>
                  <a:lnTo>
                    <a:pt x="13" y="1049"/>
                  </a:lnTo>
                  <a:lnTo>
                    <a:pt x="0" y="1028"/>
                  </a:lnTo>
                  <a:lnTo>
                    <a:pt x="7" y="1006"/>
                  </a:lnTo>
                  <a:lnTo>
                    <a:pt x="26" y="994"/>
                  </a:lnTo>
                  <a:lnTo>
                    <a:pt x="50" y="1000"/>
                  </a:lnTo>
                  <a:lnTo>
                    <a:pt x="50" y="10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6" name="Freeform 116"/>
            <p:cNvSpPr>
              <a:spLocks/>
            </p:cNvSpPr>
            <p:nvPr/>
          </p:nvSpPr>
          <p:spPr bwMode="auto">
            <a:xfrm>
              <a:off x="5087" y="756"/>
              <a:ext cx="97" cy="74"/>
            </a:xfrm>
            <a:custGeom>
              <a:avLst/>
              <a:gdLst/>
              <a:ahLst/>
              <a:cxnLst>
                <a:cxn ang="0">
                  <a:pos x="22" y="58"/>
                </a:cxn>
                <a:cxn ang="0">
                  <a:pos x="156" y="126"/>
                </a:cxn>
                <a:cxn ang="0">
                  <a:pos x="189" y="75"/>
                </a:cxn>
                <a:cxn ang="0">
                  <a:pos x="209" y="54"/>
                </a:cxn>
                <a:cxn ang="0">
                  <a:pos x="231" y="38"/>
                </a:cxn>
                <a:cxn ang="0">
                  <a:pos x="272" y="2"/>
                </a:cxn>
                <a:cxn ang="0">
                  <a:pos x="290" y="0"/>
                </a:cxn>
                <a:cxn ang="0">
                  <a:pos x="291" y="18"/>
                </a:cxn>
                <a:cxn ang="0">
                  <a:pos x="246" y="114"/>
                </a:cxn>
                <a:cxn ang="0">
                  <a:pos x="190" y="200"/>
                </a:cxn>
                <a:cxn ang="0">
                  <a:pos x="177" y="215"/>
                </a:cxn>
                <a:cxn ang="0">
                  <a:pos x="163" y="221"/>
                </a:cxn>
                <a:cxn ang="0">
                  <a:pos x="134" y="202"/>
                </a:cxn>
                <a:cxn ang="0">
                  <a:pos x="104" y="166"/>
                </a:cxn>
                <a:cxn ang="0">
                  <a:pos x="75" y="136"/>
                </a:cxn>
                <a:cxn ang="0">
                  <a:pos x="45" y="111"/>
                </a:cxn>
                <a:cxn ang="0">
                  <a:pos x="6" y="87"/>
                </a:cxn>
                <a:cxn ang="0">
                  <a:pos x="0" y="65"/>
                </a:cxn>
                <a:cxn ang="0">
                  <a:pos x="22" y="58"/>
                </a:cxn>
                <a:cxn ang="0">
                  <a:pos x="22" y="58"/>
                </a:cxn>
              </a:cxnLst>
              <a:rect l="0" t="0" r="r" b="b"/>
              <a:pathLst>
                <a:path w="291" h="221">
                  <a:moveTo>
                    <a:pt x="22" y="58"/>
                  </a:moveTo>
                  <a:lnTo>
                    <a:pt x="156" y="126"/>
                  </a:lnTo>
                  <a:lnTo>
                    <a:pt x="189" y="75"/>
                  </a:lnTo>
                  <a:lnTo>
                    <a:pt x="209" y="54"/>
                  </a:lnTo>
                  <a:lnTo>
                    <a:pt x="231" y="38"/>
                  </a:lnTo>
                  <a:lnTo>
                    <a:pt x="272" y="2"/>
                  </a:lnTo>
                  <a:lnTo>
                    <a:pt x="290" y="0"/>
                  </a:lnTo>
                  <a:lnTo>
                    <a:pt x="291" y="18"/>
                  </a:lnTo>
                  <a:lnTo>
                    <a:pt x="246" y="114"/>
                  </a:lnTo>
                  <a:lnTo>
                    <a:pt x="190" y="200"/>
                  </a:lnTo>
                  <a:lnTo>
                    <a:pt x="177" y="215"/>
                  </a:lnTo>
                  <a:lnTo>
                    <a:pt x="163" y="221"/>
                  </a:lnTo>
                  <a:lnTo>
                    <a:pt x="134" y="202"/>
                  </a:lnTo>
                  <a:lnTo>
                    <a:pt x="104" y="166"/>
                  </a:lnTo>
                  <a:lnTo>
                    <a:pt x="75" y="136"/>
                  </a:lnTo>
                  <a:lnTo>
                    <a:pt x="45" y="111"/>
                  </a:lnTo>
                  <a:lnTo>
                    <a:pt x="6" y="87"/>
                  </a:lnTo>
                  <a:lnTo>
                    <a:pt x="0" y="65"/>
                  </a:lnTo>
                  <a:lnTo>
                    <a:pt x="22" y="58"/>
                  </a:lnTo>
                  <a:lnTo>
                    <a:pt x="22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7" name="Freeform 117"/>
            <p:cNvSpPr>
              <a:spLocks/>
            </p:cNvSpPr>
            <p:nvPr/>
          </p:nvSpPr>
          <p:spPr bwMode="auto">
            <a:xfrm>
              <a:off x="5239" y="783"/>
              <a:ext cx="95" cy="64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50" y="65"/>
                </a:cxn>
                <a:cxn ang="0">
                  <a:pos x="66" y="91"/>
                </a:cxn>
                <a:cxn ang="0">
                  <a:pos x="85" y="116"/>
                </a:cxn>
                <a:cxn ang="0">
                  <a:pos x="129" y="94"/>
                </a:cxn>
                <a:cxn ang="0">
                  <a:pos x="172" y="77"/>
                </a:cxn>
                <a:cxn ang="0">
                  <a:pos x="268" y="44"/>
                </a:cxn>
                <a:cxn ang="0">
                  <a:pos x="284" y="51"/>
                </a:cxn>
                <a:cxn ang="0">
                  <a:pos x="276" y="67"/>
                </a:cxn>
                <a:cxn ang="0">
                  <a:pos x="226" y="91"/>
                </a:cxn>
                <a:cxn ang="0">
                  <a:pos x="184" y="120"/>
                </a:cxn>
                <a:cxn ang="0">
                  <a:pos x="145" y="150"/>
                </a:cxn>
                <a:cxn ang="0">
                  <a:pos x="123" y="167"/>
                </a:cxn>
                <a:cxn ang="0">
                  <a:pos x="100" y="185"/>
                </a:cxn>
                <a:cxn ang="0">
                  <a:pos x="79" y="192"/>
                </a:cxn>
                <a:cxn ang="0">
                  <a:pos x="59" y="182"/>
                </a:cxn>
                <a:cxn ang="0">
                  <a:pos x="33" y="144"/>
                </a:cxn>
                <a:cxn ang="0">
                  <a:pos x="21" y="104"/>
                </a:cxn>
                <a:cxn ang="0">
                  <a:pos x="0" y="18"/>
                </a:cxn>
                <a:cxn ang="0">
                  <a:pos x="7" y="0"/>
                </a:cxn>
                <a:cxn ang="0">
                  <a:pos x="23" y="8"/>
                </a:cxn>
                <a:cxn ang="0">
                  <a:pos x="23" y="8"/>
                </a:cxn>
              </a:cxnLst>
              <a:rect l="0" t="0" r="r" b="b"/>
              <a:pathLst>
                <a:path w="284" h="192">
                  <a:moveTo>
                    <a:pt x="23" y="8"/>
                  </a:moveTo>
                  <a:lnTo>
                    <a:pt x="50" y="65"/>
                  </a:lnTo>
                  <a:lnTo>
                    <a:pt x="66" y="91"/>
                  </a:lnTo>
                  <a:lnTo>
                    <a:pt x="85" y="116"/>
                  </a:lnTo>
                  <a:lnTo>
                    <a:pt x="129" y="94"/>
                  </a:lnTo>
                  <a:lnTo>
                    <a:pt x="172" y="77"/>
                  </a:lnTo>
                  <a:lnTo>
                    <a:pt x="268" y="44"/>
                  </a:lnTo>
                  <a:lnTo>
                    <a:pt x="284" y="51"/>
                  </a:lnTo>
                  <a:lnTo>
                    <a:pt x="276" y="67"/>
                  </a:lnTo>
                  <a:lnTo>
                    <a:pt x="226" y="91"/>
                  </a:lnTo>
                  <a:lnTo>
                    <a:pt x="184" y="120"/>
                  </a:lnTo>
                  <a:lnTo>
                    <a:pt x="145" y="150"/>
                  </a:lnTo>
                  <a:lnTo>
                    <a:pt x="123" y="167"/>
                  </a:lnTo>
                  <a:lnTo>
                    <a:pt x="100" y="185"/>
                  </a:lnTo>
                  <a:lnTo>
                    <a:pt x="79" y="192"/>
                  </a:lnTo>
                  <a:lnTo>
                    <a:pt x="59" y="182"/>
                  </a:lnTo>
                  <a:lnTo>
                    <a:pt x="33" y="144"/>
                  </a:lnTo>
                  <a:lnTo>
                    <a:pt x="21" y="104"/>
                  </a:lnTo>
                  <a:lnTo>
                    <a:pt x="0" y="18"/>
                  </a:lnTo>
                  <a:lnTo>
                    <a:pt x="7" y="0"/>
                  </a:lnTo>
                  <a:lnTo>
                    <a:pt x="23" y="8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8" name="Freeform 118"/>
            <p:cNvSpPr>
              <a:spLocks/>
            </p:cNvSpPr>
            <p:nvPr/>
          </p:nvSpPr>
          <p:spPr bwMode="auto">
            <a:xfrm>
              <a:off x="4655" y="860"/>
              <a:ext cx="33" cy="144"/>
            </a:xfrm>
            <a:custGeom>
              <a:avLst/>
              <a:gdLst/>
              <a:ahLst/>
              <a:cxnLst>
                <a:cxn ang="0">
                  <a:pos x="77" y="18"/>
                </a:cxn>
                <a:cxn ang="0">
                  <a:pos x="100" y="163"/>
                </a:cxn>
                <a:cxn ang="0">
                  <a:pos x="95" y="221"/>
                </a:cxn>
                <a:cxn ang="0">
                  <a:pos x="83" y="277"/>
                </a:cxn>
                <a:cxn ang="0">
                  <a:pos x="66" y="326"/>
                </a:cxn>
                <a:cxn ang="0">
                  <a:pos x="44" y="374"/>
                </a:cxn>
                <a:cxn ang="0">
                  <a:pos x="21" y="427"/>
                </a:cxn>
                <a:cxn ang="0">
                  <a:pos x="7" y="434"/>
                </a:cxn>
                <a:cxn ang="0">
                  <a:pos x="0" y="417"/>
                </a:cxn>
                <a:cxn ang="0">
                  <a:pos x="17" y="319"/>
                </a:cxn>
                <a:cxn ang="0">
                  <a:pos x="20" y="217"/>
                </a:cxn>
                <a:cxn ang="0">
                  <a:pos x="25" y="159"/>
                </a:cxn>
                <a:cxn ang="0">
                  <a:pos x="41" y="22"/>
                </a:cxn>
                <a:cxn ang="0">
                  <a:pos x="46" y="8"/>
                </a:cxn>
                <a:cxn ang="0">
                  <a:pos x="57" y="0"/>
                </a:cxn>
                <a:cxn ang="0">
                  <a:pos x="77" y="18"/>
                </a:cxn>
                <a:cxn ang="0">
                  <a:pos x="77" y="18"/>
                </a:cxn>
              </a:cxnLst>
              <a:rect l="0" t="0" r="r" b="b"/>
              <a:pathLst>
                <a:path w="100" h="434">
                  <a:moveTo>
                    <a:pt x="77" y="18"/>
                  </a:moveTo>
                  <a:lnTo>
                    <a:pt x="100" y="163"/>
                  </a:lnTo>
                  <a:lnTo>
                    <a:pt x="95" y="221"/>
                  </a:lnTo>
                  <a:lnTo>
                    <a:pt x="83" y="277"/>
                  </a:lnTo>
                  <a:lnTo>
                    <a:pt x="66" y="326"/>
                  </a:lnTo>
                  <a:lnTo>
                    <a:pt x="44" y="374"/>
                  </a:lnTo>
                  <a:lnTo>
                    <a:pt x="21" y="427"/>
                  </a:lnTo>
                  <a:lnTo>
                    <a:pt x="7" y="434"/>
                  </a:lnTo>
                  <a:lnTo>
                    <a:pt x="0" y="417"/>
                  </a:lnTo>
                  <a:lnTo>
                    <a:pt x="17" y="319"/>
                  </a:lnTo>
                  <a:lnTo>
                    <a:pt x="20" y="217"/>
                  </a:lnTo>
                  <a:lnTo>
                    <a:pt x="25" y="159"/>
                  </a:lnTo>
                  <a:lnTo>
                    <a:pt x="41" y="22"/>
                  </a:lnTo>
                  <a:lnTo>
                    <a:pt x="46" y="8"/>
                  </a:lnTo>
                  <a:lnTo>
                    <a:pt x="57" y="0"/>
                  </a:lnTo>
                  <a:lnTo>
                    <a:pt x="77" y="18"/>
                  </a:lnTo>
                  <a:lnTo>
                    <a:pt x="77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19" name="Freeform 119"/>
            <p:cNvSpPr>
              <a:spLocks/>
            </p:cNvSpPr>
            <p:nvPr/>
          </p:nvSpPr>
          <p:spPr bwMode="auto">
            <a:xfrm>
              <a:off x="4666" y="1018"/>
              <a:ext cx="77" cy="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60" y="15"/>
                </a:cxn>
                <a:cxn ang="0">
                  <a:pos x="102" y="23"/>
                </a:cxn>
                <a:cxn ang="0">
                  <a:pos x="184" y="5"/>
                </a:cxn>
                <a:cxn ang="0">
                  <a:pos x="210" y="0"/>
                </a:cxn>
                <a:cxn ang="0">
                  <a:pos x="229" y="15"/>
                </a:cxn>
                <a:cxn ang="0">
                  <a:pos x="233" y="39"/>
                </a:cxn>
                <a:cxn ang="0">
                  <a:pos x="219" y="61"/>
                </a:cxn>
                <a:cxn ang="0">
                  <a:pos x="167" y="77"/>
                </a:cxn>
                <a:cxn ang="0">
                  <a:pos x="115" y="68"/>
                </a:cxn>
                <a:cxn ang="0">
                  <a:pos x="63" y="46"/>
                </a:cxn>
                <a:cxn ang="0">
                  <a:pos x="8" y="23"/>
                </a:cxn>
                <a:cxn ang="0">
                  <a:pos x="0" y="9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233" h="77">
                  <a:moveTo>
                    <a:pt x="16" y="0"/>
                  </a:moveTo>
                  <a:lnTo>
                    <a:pt x="60" y="15"/>
                  </a:lnTo>
                  <a:lnTo>
                    <a:pt x="102" y="23"/>
                  </a:lnTo>
                  <a:lnTo>
                    <a:pt x="184" y="5"/>
                  </a:lnTo>
                  <a:lnTo>
                    <a:pt x="210" y="0"/>
                  </a:lnTo>
                  <a:lnTo>
                    <a:pt x="229" y="15"/>
                  </a:lnTo>
                  <a:lnTo>
                    <a:pt x="233" y="39"/>
                  </a:lnTo>
                  <a:lnTo>
                    <a:pt x="219" y="61"/>
                  </a:lnTo>
                  <a:lnTo>
                    <a:pt x="167" y="77"/>
                  </a:lnTo>
                  <a:lnTo>
                    <a:pt x="115" y="68"/>
                  </a:lnTo>
                  <a:lnTo>
                    <a:pt x="63" y="46"/>
                  </a:lnTo>
                  <a:lnTo>
                    <a:pt x="8" y="23"/>
                  </a:lnTo>
                  <a:lnTo>
                    <a:pt x="0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0" name="Freeform 120"/>
            <p:cNvSpPr>
              <a:spLocks/>
            </p:cNvSpPr>
            <p:nvPr/>
          </p:nvSpPr>
          <p:spPr bwMode="auto">
            <a:xfrm>
              <a:off x="4698" y="879"/>
              <a:ext cx="70" cy="45"/>
            </a:xfrm>
            <a:custGeom>
              <a:avLst/>
              <a:gdLst/>
              <a:ahLst/>
              <a:cxnLst>
                <a:cxn ang="0">
                  <a:pos x="13" y="1"/>
                </a:cxn>
                <a:cxn ang="0">
                  <a:pos x="111" y="0"/>
                </a:cxn>
                <a:cxn ang="0">
                  <a:pos x="153" y="10"/>
                </a:cxn>
                <a:cxn ang="0">
                  <a:pos x="190" y="37"/>
                </a:cxn>
                <a:cxn ang="0">
                  <a:pos x="209" y="86"/>
                </a:cxn>
                <a:cxn ang="0">
                  <a:pos x="207" y="111"/>
                </a:cxn>
                <a:cxn ang="0">
                  <a:pos x="193" y="128"/>
                </a:cxn>
                <a:cxn ang="0">
                  <a:pos x="163" y="135"/>
                </a:cxn>
                <a:cxn ang="0">
                  <a:pos x="128" y="131"/>
                </a:cxn>
                <a:cxn ang="0">
                  <a:pos x="105" y="121"/>
                </a:cxn>
                <a:cxn ang="0">
                  <a:pos x="98" y="96"/>
                </a:cxn>
                <a:cxn ang="0">
                  <a:pos x="99" y="76"/>
                </a:cxn>
                <a:cxn ang="0">
                  <a:pos x="99" y="72"/>
                </a:cxn>
                <a:cxn ang="0">
                  <a:pos x="114" y="43"/>
                </a:cxn>
                <a:cxn ang="0">
                  <a:pos x="67" y="28"/>
                </a:cxn>
                <a:cxn ang="0">
                  <a:pos x="13" y="26"/>
                </a:cxn>
                <a:cxn ang="0">
                  <a:pos x="0" y="14"/>
                </a:cxn>
                <a:cxn ang="0">
                  <a:pos x="3" y="5"/>
                </a:cxn>
                <a:cxn ang="0">
                  <a:pos x="13" y="1"/>
                </a:cxn>
                <a:cxn ang="0">
                  <a:pos x="13" y="1"/>
                </a:cxn>
              </a:cxnLst>
              <a:rect l="0" t="0" r="r" b="b"/>
              <a:pathLst>
                <a:path w="209" h="135">
                  <a:moveTo>
                    <a:pt x="13" y="1"/>
                  </a:moveTo>
                  <a:lnTo>
                    <a:pt x="111" y="0"/>
                  </a:lnTo>
                  <a:lnTo>
                    <a:pt x="153" y="10"/>
                  </a:lnTo>
                  <a:lnTo>
                    <a:pt x="190" y="37"/>
                  </a:lnTo>
                  <a:lnTo>
                    <a:pt x="209" y="86"/>
                  </a:lnTo>
                  <a:lnTo>
                    <a:pt x="207" y="111"/>
                  </a:lnTo>
                  <a:lnTo>
                    <a:pt x="193" y="128"/>
                  </a:lnTo>
                  <a:lnTo>
                    <a:pt x="163" y="135"/>
                  </a:lnTo>
                  <a:lnTo>
                    <a:pt x="128" y="131"/>
                  </a:lnTo>
                  <a:lnTo>
                    <a:pt x="105" y="121"/>
                  </a:lnTo>
                  <a:lnTo>
                    <a:pt x="98" y="96"/>
                  </a:lnTo>
                  <a:lnTo>
                    <a:pt x="99" y="76"/>
                  </a:lnTo>
                  <a:lnTo>
                    <a:pt x="99" y="72"/>
                  </a:lnTo>
                  <a:lnTo>
                    <a:pt x="114" y="43"/>
                  </a:lnTo>
                  <a:lnTo>
                    <a:pt x="67" y="28"/>
                  </a:lnTo>
                  <a:lnTo>
                    <a:pt x="13" y="26"/>
                  </a:lnTo>
                  <a:lnTo>
                    <a:pt x="0" y="14"/>
                  </a:lnTo>
                  <a:lnTo>
                    <a:pt x="3" y="5"/>
                  </a:lnTo>
                  <a:lnTo>
                    <a:pt x="13" y="1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1" name="Freeform 121"/>
            <p:cNvSpPr>
              <a:spLocks/>
            </p:cNvSpPr>
            <p:nvPr/>
          </p:nvSpPr>
          <p:spPr bwMode="auto">
            <a:xfrm>
              <a:off x="4616" y="871"/>
              <a:ext cx="40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2" y="6"/>
                </a:cxn>
                <a:cxn ang="0">
                  <a:pos x="121" y="62"/>
                </a:cxn>
                <a:cxn ang="0">
                  <a:pos x="122" y="95"/>
                </a:cxn>
                <a:cxn ang="0">
                  <a:pos x="108" y="122"/>
                </a:cxn>
                <a:cxn ang="0">
                  <a:pos x="65" y="117"/>
                </a:cxn>
                <a:cxn ang="0">
                  <a:pos x="52" y="111"/>
                </a:cxn>
                <a:cxn ang="0">
                  <a:pos x="39" y="99"/>
                </a:cxn>
                <a:cxn ang="0">
                  <a:pos x="42" y="84"/>
                </a:cxn>
                <a:cxn ang="0">
                  <a:pos x="55" y="66"/>
                </a:cxn>
                <a:cxn ang="0">
                  <a:pos x="72" y="53"/>
                </a:cxn>
                <a:cxn ang="0">
                  <a:pos x="63" y="42"/>
                </a:cxn>
                <a:cxn ang="0">
                  <a:pos x="8" y="23"/>
                </a:cxn>
                <a:cxn ang="0">
                  <a:pos x="0" y="9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2" h="122">
                  <a:moveTo>
                    <a:pt x="14" y="0"/>
                  </a:moveTo>
                  <a:lnTo>
                    <a:pt x="82" y="6"/>
                  </a:lnTo>
                  <a:lnTo>
                    <a:pt x="121" y="62"/>
                  </a:lnTo>
                  <a:lnTo>
                    <a:pt x="122" y="95"/>
                  </a:lnTo>
                  <a:lnTo>
                    <a:pt x="108" y="122"/>
                  </a:lnTo>
                  <a:lnTo>
                    <a:pt x="65" y="117"/>
                  </a:lnTo>
                  <a:lnTo>
                    <a:pt x="52" y="111"/>
                  </a:lnTo>
                  <a:lnTo>
                    <a:pt x="39" y="99"/>
                  </a:lnTo>
                  <a:lnTo>
                    <a:pt x="42" y="84"/>
                  </a:lnTo>
                  <a:lnTo>
                    <a:pt x="55" y="66"/>
                  </a:lnTo>
                  <a:lnTo>
                    <a:pt x="72" y="53"/>
                  </a:lnTo>
                  <a:lnTo>
                    <a:pt x="63" y="42"/>
                  </a:lnTo>
                  <a:lnTo>
                    <a:pt x="8" y="23"/>
                  </a:lnTo>
                  <a:lnTo>
                    <a:pt x="0" y="9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2" name="Freeform 122"/>
            <p:cNvSpPr>
              <a:spLocks/>
            </p:cNvSpPr>
            <p:nvPr/>
          </p:nvSpPr>
          <p:spPr bwMode="auto">
            <a:xfrm>
              <a:off x="4697" y="1059"/>
              <a:ext cx="116" cy="42"/>
            </a:xfrm>
            <a:custGeom>
              <a:avLst/>
              <a:gdLst/>
              <a:ahLst/>
              <a:cxnLst>
                <a:cxn ang="0">
                  <a:pos x="10" y="97"/>
                </a:cxn>
                <a:cxn ang="0">
                  <a:pos x="176" y="64"/>
                </a:cxn>
                <a:cxn ang="0">
                  <a:pos x="238" y="42"/>
                </a:cxn>
                <a:cxn ang="0">
                  <a:pos x="298" y="5"/>
                </a:cxn>
                <a:cxn ang="0">
                  <a:pos x="323" y="0"/>
                </a:cxn>
                <a:cxn ang="0">
                  <a:pos x="340" y="15"/>
                </a:cxn>
                <a:cxn ang="0">
                  <a:pos x="346" y="36"/>
                </a:cxn>
                <a:cxn ang="0">
                  <a:pos x="331" y="56"/>
                </a:cxn>
                <a:cxn ang="0">
                  <a:pos x="290" y="81"/>
                </a:cxn>
                <a:cxn ang="0">
                  <a:pos x="248" y="100"/>
                </a:cxn>
                <a:cxn ang="0">
                  <a:pos x="206" y="116"/>
                </a:cxn>
                <a:cxn ang="0">
                  <a:pos x="161" y="127"/>
                </a:cxn>
                <a:cxn ang="0">
                  <a:pos x="88" y="127"/>
                </a:cxn>
                <a:cxn ang="0">
                  <a:pos x="13" y="121"/>
                </a:cxn>
                <a:cxn ang="0">
                  <a:pos x="0" y="110"/>
                </a:cxn>
                <a:cxn ang="0">
                  <a:pos x="10" y="97"/>
                </a:cxn>
                <a:cxn ang="0">
                  <a:pos x="10" y="97"/>
                </a:cxn>
              </a:cxnLst>
              <a:rect l="0" t="0" r="r" b="b"/>
              <a:pathLst>
                <a:path w="346" h="127">
                  <a:moveTo>
                    <a:pt x="10" y="97"/>
                  </a:moveTo>
                  <a:lnTo>
                    <a:pt x="176" y="64"/>
                  </a:lnTo>
                  <a:lnTo>
                    <a:pt x="238" y="42"/>
                  </a:lnTo>
                  <a:lnTo>
                    <a:pt x="298" y="5"/>
                  </a:lnTo>
                  <a:lnTo>
                    <a:pt x="323" y="0"/>
                  </a:lnTo>
                  <a:lnTo>
                    <a:pt x="340" y="15"/>
                  </a:lnTo>
                  <a:lnTo>
                    <a:pt x="346" y="36"/>
                  </a:lnTo>
                  <a:lnTo>
                    <a:pt x="331" y="56"/>
                  </a:lnTo>
                  <a:lnTo>
                    <a:pt x="290" y="81"/>
                  </a:lnTo>
                  <a:lnTo>
                    <a:pt x="248" y="100"/>
                  </a:lnTo>
                  <a:lnTo>
                    <a:pt x="206" y="116"/>
                  </a:lnTo>
                  <a:lnTo>
                    <a:pt x="161" y="127"/>
                  </a:lnTo>
                  <a:lnTo>
                    <a:pt x="88" y="127"/>
                  </a:lnTo>
                  <a:lnTo>
                    <a:pt x="13" y="121"/>
                  </a:lnTo>
                  <a:lnTo>
                    <a:pt x="0" y="110"/>
                  </a:lnTo>
                  <a:lnTo>
                    <a:pt x="10" y="97"/>
                  </a:lnTo>
                  <a:lnTo>
                    <a:pt x="10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3" name="Freeform 123"/>
            <p:cNvSpPr>
              <a:spLocks/>
            </p:cNvSpPr>
            <p:nvPr/>
          </p:nvSpPr>
          <p:spPr bwMode="auto">
            <a:xfrm>
              <a:off x="4792" y="1040"/>
              <a:ext cx="32" cy="4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59" y="26"/>
                </a:cxn>
                <a:cxn ang="0">
                  <a:pos x="88" y="64"/>
                </a:cxn>
                <a:cxn ang="0">
                  <a:pos x="96" y="115"/>
                </a:cxn>
                <a:cxn ang="0">
                  <a:pos x="92" y="137"/>
                </a:cxn>
                <a:cxn ang="0">
                  <a:pos x="78" y="148"/>
                </a:cxn>
                <a:cxn ang="0">
                  <a:pos x="46" y="129"/>
                </a:cxn>
                <a:cxn ang="0">
                  <a:pos x="30" y="85"/>
                </a:cxn>
                <a:cxn ang="0">
                  <a:pos x="7" y="23"/>
                </a:cxn>
                <a:cxn ang="0">
                  <a:pos x="0" y="7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96" h="148">
                  <a:moveTo>
                    <a:pt x="17" y="0"/>
                  </a:moveTo>
                  <a:lnTo>
                    <a:pt x="59" y="26"/>
                  </a:lnTo>
                  <a:lnTo>
                    <a:pt x="88" y="64"/>
                  </a:lnTo>
                  <a:lnTo>
                    <a:pt x="96" y="115"/>
                  </a:lnTo>
                  <a:lnTo>
                    <a:pt x="92" y="137"/>
                  </a:lnTo>
                  <a:lnTo>
                    <a:pt x="78" y="148"/>
                  </a:lnTo>
                  <a:lnTo>
                    <a:pt x="46" y="129"/>
                  </a:lnTo>
                  <a:lnTo>
                    <a:pt x="30" y="85"/>
                  </a:lnTo>
                  <a:lnTo>
                    <a:pt x="7" y="23"/>
                  </a:lnTo>
                  <a:lnTo>
                    <a:pt x="0" y="7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4" name="Freeform 124"/>
            <p:cNvSpPr>
              <a:spLocks/>
            </p:cNvSpPr>
            <p:nvPr/>
          </p:nvSpPr>
          <p:spPr bwMode="auto">
            <a:xfrm>
              <a:off x="4583" y="825"/>
              <a:ext cx="111" cy="341"/>
            </a:xfrm>
            <a:custGeom>
              <a:avLst/>
              <a:gdLst/>
              <a:ahLst/>
              <a:cxnLst>
                <a:cxn ang="0">
                  <a:pos x="66" y="13"/>
                </a:cxn>
                <a:cxn ang="0">
                  <a:pos x="61" y="73"/>
                </a:cxn>
                <a:cxn ang="0">
                  <a:pos x="48" y="129"/>
                </a:cxn>
                <a:cxn ang="0">
                  <a:pos x="42" y="243"/>
                </a:cxn>
                <a:cxn ang="0">
                  <a:pos x="59" y="281"/>
                </a:cxn>
                <a:cxn ang="0">
                  <a:pos x="84" y="317"/>
                </a:cxn>
                <a:cxn ang="0">
                  <a:pos x="113" y="376"/>
                </a:cxn>
                <a:cxn ang="0">
                  <a:pos x="110" y="430"/>
                </a:cxn>
                <a:cxn ang="0">
                  <a:pos x="101" y="485"/>
                </a:cxn>
                <a:cxn ang="0">
                  <a:pos x="114" y="550"/>
                </a:cxn>
                <a:cxn ang="0">
                  <a:pos x="128" y="577"/>
                </a:cxn>
                <a:cxn ang="0">
                  <a:pos x="146" y="603"/>
                </a:cxn>
                <a:cxn ang="0">
                  <a:pos x="185" y="655"/>
                </a:cxn>
                <a:cxn ang="0">
                  <a:pos x="222" y="720"/>
                </a:cxn>
                <a:cxn ang="0">
                  <a:pos x="274" y="827"/>
                </a:cxn>
                <a:cxn ang="0">
                  <a:pos x="299" y="920"/>
                </a:cxn>
                <a:cxn ang="0">
                  <a:pos x="312" y="961"/>
                </a:cxn>
                <a:cxn ang="0">
                  <a:pos x="332" y="1004"/>
                </a:cxn>
                <a:cxn ang="0">
                  <a:pos x="327" y="1021"/>
                </a:cxn>
                <a:cxn ang="0">
                  <a:pos x="312" y="1017"/>
                </a:cxn>
                <a:cxn ang="0">
                  <a:pos x="283" y="975"/>
                </a:cxn>
                <a:cxn ang="0">
                  <a:pos x="258" y="938"/>
                </a:cxn>
                <a:cxn ang="0">
                  <a:pos x="214" y="850"/>
                </a:cxn>
                <a:cxn ang="0">
                  <a:pos x="190" y="799"/>
                </a:cxn>
                <a:cxn ang="0">
                  <a:pos x="165" y="750"/>
                </a:cxn>
                <a:cxn ang="0">
                  <a:pos x="74" y="484"/>
                </a:cxn>
                <a:cxn ang="0">
                  <a:pos x="71" y="387"/>
                </a:cxn>
                <a:cxn ang="0">
                  <a:pos x="43" y="337"/>
                </a:cxn>
                <a:cxn ang="0">
                  <a:pos x="19" y="278"/>
                </a:cxn>
                <a:cxn ang="0">
                  <a:pos x="2" y="220"/>
                </a:cxn>
                <a:cxn ang="0">
                  <a:pos x="0" y="164"/>
                </a:cxn>
                <a:cxn ang="0">
                  <a:pos x="15" y="118"/>
                </a:cxn>
                <a:cxn ang="0">
                  <a:pos x="42" y="13"/>
                </a:cxn>
                <a:cxn ang="0">
                  <a:pos x="46" y="3"/>
                </a:cxn>
                <a:cxn ang="0">
                  <a:pos x="55" y="0"/>
                </a:cxn>
                <a:cxn ang="0">
                  <a:pos x="66" y="13"/>
                </a:cxn>
                <a:cxn ang="0">
                  <a:pos x="66" y="13"/>
                </a:cxn>
              </a:cxnLst>
              <a:rect l="0" t="0" r="r" b="b"/>
              <a:pathLst>
                <a:path w="332" h="1021">
                  <a:moveTo>
                    <a:pt x="66" y="13"/>
                  </a:moveTo>
                  <a:lnTo>
                    <a:pt x="61" y="73"/>
                  </a:lnTo>
                  <a:lnTo>
                    <a:pt x="48" y="129"/>
                  </a:lnTo>
                  <a:lnTo>
                    <a:pt x="42" y="243"/>
                  </a:lnTo>
                  <a:lnTo>
                    <a:pt x="59" y="281"/>
                  </a:lnTo>
                  <a:lnTo>
                    <a:pt x="84" y="317"/>
                  </a:lnTo>
                  <a:lnTo>
                    <a:pt x="113" y="376"/>
                  </a:lnTo>
                  <a:lnTo>
                    <a:pt x="110" y="430"/>
                  </a:lnTo>
                  <a:lnTo>
                    <a:pt x="101" y="485"/>
                  </a:lnTo>
                  <a:lnTo>
                    <a:pt x="114" y="550"/>
                  </a:lnTo>
                  <a:lnTo>
                    <a:pt x="128" y="577"/>
                  </a:lnTo>
                  <a:lnTo>
                    <a:pt x="146" y="603"/>
                  </a:lnTo>
                  <a:lnTo>
                    <a:pt x="185" y="655"/>
                  </a:lnTo>
                  <a:lnTo>
                    <a:pt x="222" y="720"/>
                  </a:lnTo>
                  <a:lnTo>
                    <a:pt x="274" y="827"/>
                  </a:lnTo>
                  <a:lnTo>
                    <a:pt x="299" y="920"/>
                  </a:lnTo>
                  <a:lnTo>
                    <a:pt x="312" y="961"/>
                  </a:lnTo>
                  <a:lnTo>
                    <a:pt x="332" y="1004"/>
                  </a:lnTo>
                  <a:lnTo>
                    <a:pt x="327" y="1021"/>
                  </a:lnTo>
                  <a:lnTo>
                    <a:pt x="312" y="1017"/>
                  </a:lnTo>
                  <a:lnTo>
                    <a:pt x="283" y="975"/>
                  </a:lnTo>
                  <a:lnTo>
                    <a:pt x="258" y="938"/>
                  </a:lnTo>
                  <a:lnTo>
                    <a:pt x="214" y="850"/>
                  </a:lnTo>
                  <a:lnTo>
                    <a:pt x="190" y="799"/>
                  </a:lnTo>
                  <a:lnTo>
                    <a:pt x="165" y="750"/>
                  </a:lnTo>
                  <a:lnTo>
                    <a:pt x="74" y="484"/>
                  </a:lnTo>
                  <a:lnTo>
                    <a:pt x="71" y="387"/>
                  </a:lnTo>
                  <a:lnTo>
                    <a:pt x="43" y="337"/>
                  </a:lnTo>
                  <a:lnTo>
                    <a:pt x="19" y="278"/>
                  </a:lnTo>
                  <a:lnTo>
                    <a:pt x="2" y="220"/>
                  </a:lnTo>
                  <a:lnTo>
                    <a:pt x="0" y="164"/>
                  </a:lnTo>
                  <a:lnTo>
                    <a:pt x="15" y="118"/>
                  </a:lnTo>
                  <a:lnTo>
                    <a:pt x="42" y="13"/>
                  </a:lnTo>
                  <a:lnTo>
                    <a:pt x="46" y="3"/>
                  </a:lnTo>
                  <a:lnTo>
                    <a:pt x="55" y="0"/>
                  </a:lnTo>
                  <a:lnTo>
                    <a:pt x="66" y="13"/>
                  </a:lnTo>
                  <a:lnTo>
                    <a:pt x="6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5" name="Freeform 125"/>
            <p:cNvSpPr>
              <a:spLocks/>
            </p:cNvSpPr>
            <p:nvPr/>
          </p:nvSpPr>
          <p:spPr bwMode="auto">
            <a:xfrm>
              <a:off x="4724" y="1136"/>
              <a:ext cx="166" cy="58"/>
            </a:xfrm>
            <a:custGeom>
              <a:avLst/>
              <a:gdLst/>
              <a:ahLst/>
              <a:cxnLst>
                <a:cxn ang="0">
                  <a:pos x="12" y="149"/>
                </a:cxn>
                <a:cxn ang="0">
                  <a:pos x="115" y="127"/>
                </a:cxn>
                <a:cxn ang="0">
                  <a:pos x="163" y="110"/>
                </a:cxn>
                <a:cxn ang="0">
                  <a:pos x="219" y="90"/>
                </a:cxn>
                <a:cxn ang="0">
                  <a:pos x="329" y="62"/>
                </a:cxn>
                <a:cxn ang="0">
                  <a:pos x="483" y="0"/>
                </a:cxn>
                <a:cxn ang="0">
                  <a:pos x="499" y="3"/>
                </a:cxn>
                <a:cxn ang="0">
                  <a:pos x="496" y="20"/>
                </a:cxn>
                <a:cxn ang="0">
                  <a:pos x="460" y="49"/>
                </a:cxn>
                <a:cxn ang="0">
                  <a:pos x="427" y="77"/>
                </a:cxn>
                <a:cxn ang="0">
                  <a:pos x="392" y="104"/>
                </a:cxn>
                <a:cxn ang="0">
                  <a:pos x="352" y="127"/>
                </a:cxn>
                <a:cxn ang="0">
                  <a:pos x="238" y="157"/>
                </a:cxn>
                <a:cxn ang="0">
                  <a:pos x="126" y="173"/>
                </a:cxn>
                <a:cxn ang="0">
                  <a:pos x="15" y="173"/>
                </a:cxn>
                <a:cxn ang="0">
                  <a:pos x="0" y="162"/>
                </a:cxn>
                <a:cxn ang="0">
                  <a:pos x="12" y="149"/>
                </a:cxn>
                <a:cxn ang="0">
                  <a:pos x="12" y="149"/>
                </a:cxn>
              </a:cxnLst>
              <a:rect l="0" t="0" r="r" b="b"/>
              <a:pathLst>
                <a:path w="499" h="173">
                  <a:moveTo>
                    <a:pt x="12" y="149"/>
                  </a:moveTo>
                  <a:lnTo>
                    <a:pt x="115" y="127"/>
                  </a:lnTo>
                  <a:lnTo>
                    <a:pt x="163" y="110"/>
                  </a:lnTo>
                  <a:lnTo>
                    <a:pt x="219" y="90"/>
                  </a:lnTo>
                  <a:lnTo>
                    <a:pt x="329" y="62"/>
                  </a:lnTo>
                  <a:lnTo>
                    <a:pt x="483" y="0"/>
                  </a:lnTo>
                  <a:lnTo>
                    <a:pt x="499" y="3"/>
                  </a:lnTo>
                  <a:lnTo>
                    <a:pt x="496" y="20"/>
                  </a:lnTo>
                  <a:lnTo>
                    <a:pt x="460" y="49"/>
                  </a:lnTo>
                  <a:lnTo>
                    <a:pt x="427" y="77"/>
                  </a:lnTo>
                  <a:lnTo>
                    <a:pt x="392" y="104"/>
                  </a:lnTo>
                  <a:lnTo>
                    <a:pt x="352" y="127"/>
                  </a:lnTo>
                  <a:lnTo>
                    <a:pt x="238" y="157"/>
                  </a:lnTo>
                  <a:lnTo>
                    <a:pt x="126" y="173"/>
                  </a:lnTo>
                  <a:lnTo>
                    <a:pt x="15" y="173"/>
                  </a:lnTo>
                  <a:lnTo>
                    <a:pt x="0" y="162"/>
                  </a:lnTo>
                  <a:lnTo>
                    <a:pt x="12" y="149"/>
                  </a:lnTo>
                  <a:lnTo>
                    <a:pt x="12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6" name="Freeform 126"/>
            <p:cNvSpPr>
              <a:spLocks/>
            </p:cNvSpPr>
            <p:nvPr/>
          </p:nvSpPr>
          <p:spPr bwMode="auto">
            <a:xfrm>
              <a:off x="4777" y="1198"/>
              <a:ext cx="69" cy="11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59" y="30"/>
                </a:cxn>
                <a:cxn ang="0">
                  <a:pos x="93" y="57"/>
                </a:cxn>
                <a:cxn ang="0">
                  <a:pos x="151" y="129"/>
                </a:cxn>
                <a:cxn ang="0">
                  <a:pos x="187" y="210"/>
                </a:cxn>
                <a:cxn ang="0">
                  <a:pos x="207" y="327"/>
                </a:cxn>
                <a:cxn ang="0">
                  <a:pos x="200" y="342"/>
                </a:cxn>
                <a:cxn ang="0">
                  <a:pos x="184" y="335"/>
                </a:cxn>
                <a:cxn ang="0">
                  <a:pos x="171" y="305"/>
                </a:cxn>
                <a:cxn ang="0">
                  <a:pos x="155" y="283"/>
                </a:cxn>
                <a:cxn ang="0">
                  <a:pos x="127" y="234"/>
                </a:cxn>
                <a:cxn ang="0">
                  <a:pos x="93" y="158"/>
                </a:cxn>
                <a:cxn ang="0">
                  <a:pos x="57" y="83"/>
                </a:cxn>
                <a:cxn ang="0">
                  <a:pos x="36" y="50"/>
                </a:cxn>
                <a:cxn ang="0">
                  <a:pos x="21" y="36"/>
                </a:cxn>
                <a:cxn ang="0">
                  <a:pos x="4" y="21"/>
                </a:cxn>
                <a:cxn ang="0">
                  <a:pos x="0" y="4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07" h="342">
                  <a:moveTo>
                    <a:pt x="17" y="0"/>
                  </a:moveTo>
                  <a:lnTo>
                    <a:pt x="59" y="30"/>
                  </a:lnTo>
                  <a:lnTo>
                    <a:pt x="93" y="57"/>
                  </a:lnTo>
                  <a:lnTo>
                    <a:pt x="151" y="129"/>
                  </a:lnTo>
                  <a:lnTo>
                    <a:pt x="187" y="210"/>
                  </a:lnTo>
                  <a:lnTo>
                    <a:pt x="207" y="327"/>
                  </a:lnTo>
                  <a:lnTo>
                    <a:pt x="200" y="342"/>
                  </a:lnTo>
                  <a:lnTo>
                    <a:pt x="184" y="335"/>
                  </a:lnTo>
                  <a:lnTo>
                    <a:pt x="171" y="305"/>
                  </a:lnTo>
                  <a:lnTo>
                    <a:pt x="155" y="283"/>
                  </a:lnTo>
                  <a:lnTo>
                    <a:pt x="127" y="234"/>
                  </a:lnTo>
                  <a:lnTo>
                    <a:pt x="93" y="158"/>
                  </a:lnTo>
                  <a:lnTo>
                    <a:pt x="57" y="83"/>
                  </a:lnTo>
                  <a:lnTo>
                    <a:pt x="36" y="50"/>
                  </a:lnTo>
                  <a:lnTo>
                    <a:pt x="21" y="36"/>
                  </a:lnTo>
                  <a:lnTo>
                    <a:pt x="4" y="21"/>
                  </a:lnTo>
                  <a:lnTo>
                    <a:pt x="0" y="4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7" name="Freeform 127"/>
            <p:cNvSpPr>
              <a:spLocks/>
            </p:cNvSpPr>
            <p:nvPr/>
          </p:nvSpPr>
          <p:spPr bwMode="auto">
            <a:xfrm>
              <a:off x="4805" y="1327"/>
              <a:ext cx="128" cy="4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36" y="41"/>
                </a:cxn>
                <a:cxn ang="0">
                  <a:pos x="255" y="53"/>
                </a:cxn>
                <a:cxn ang="0">
                  <a:pos x="366" y="17"/>
                </a:cxn>
                <a:cxn ang="0">
                  <a:pos x="382" y="21"/>
                </a:cxn>
                <a:cxn ang="0">
                  <a:pos x="378" y="39"/>
                </a:cxn>
                <a:cxn ang="0">
                  <a:pos x="346" y="59"/>
                </a:cxn>
                <a:cxn ang="0">
                  <a:pos x="314" y="77"/>
                </a:cxn>
                <a:cxn ang="0">
                  <a:pos x="283" y="95"/>
                </a:cxn>
                <a:cxn ang="0">
                  <a:pos x="251" y="109"/>
                </a:cxn>
                <a:cxn ang="0">
                  <a:pos x="186" y="128"/>
                </a:cxn>
                <a:cxn ang="0">
                  <a:pos x="113" y="125"/>
                </a:cxn>
                <a:cxn ang="0">
                  <a:pos x="82" y="103"/>
                </a:cxn>
                <a:cxn ang="0">
                  <a:pos x="61" y="73"/>
                </a:cxn>
                <a:cxn ang="0">
                  <a:pos x="38" y="43"/>
                </a:cxn>
                <a:cxn ang="0">
                  <a:pos x="7" y="23"/>
                </a:cxn>
                <a:cxn ang="0">
                  <a:pos x="0" y="7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82" h="128">
                  <a:moveTo>
                    <a:pt x="16" y="0"/>
                  </a:moveTo>
                  <a:lnTo>
                    <a:pt x="136" y="41"/>
                  </a:lnTo>
                  <a:lnTo>
                    <a:pt x="255" y="53"/>
                  </a:lnTo>
                  <a:lnTo>
                    <a:pt x="366" y="17"/>
                  </a:lnTo>
                  <a:lnTo>
                    <a:pt x="382" y="21"/>
                  </a:lnTo>
                  <a:lnTo>
                    <a:pt x="378" y="39"/>
                  </a:lnTo>
                  <a:lnTo>
                    <a:pt x="346" y="59"/>
                  </a:lnTo>
                  <a:lnTo>
                    <a:pt x="314" y="77"/>
                  </a:lnTo>
                  <a:lnTo>
                    <a:pt x="283" y="95"/>
                  </a:lnTo>
                  <a:lnTo>
                    <a:pt x="251" y="109"/>
                  </a:lnTo>
                  <a:lnTo>
                    <a:pt x="186" y="128"/>
                  </a:lnTo>
                  <a:lnTo>
                    <a:pt x="113" y="125"/>
                  </a:lnTo>
                  <a:lnTo>
                    <a:pt x="82" y="103"/>
                  </a:lnTo>
                  <a:lnTo>
                    <a:pt x="61" y="73"/>
                  </a:lnTo>
                  <a:lnTo>
                    <a:pt x="38" y="43"/>
                  </a:lnTo>
                  <a:lnTo>
                    <a:pt x="7" y="23"/>
                  </a:lnTo>
                  <a:lnTo>
                    <a:pt x="0" y="7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8" name="Freeform 128"/>
            <p:cNvSpPr>
              <a:spLocks/>
            </p:cNvSpPr>
            <p:nvPr/>
          </p:nvSpPr>
          <p:spPr bwMode="auto">
            <a:xfrm>
              <a:off x="4716" y="1213"/>
              <a:ext cx="84" cy="121"/>
            </a:xfrm>
            <a:custGeom>
              <a:avLst/>
              <a:gdLst/>
              <a:ahLst/>
              <a:cxnLst>
                <a:cxn ang="0">
                  <a:pos x="246" y="22"/>
                </a:cxn>
                <a:cxn ang="0">
                  <a:pos x="213" y="56"/>
                </a:cxn>
                <a:cxn ang="0">
                  <a:pos x="201" y="104"/>
                </a:cxn>
                <a:cxn ang="0">
                  <a:pos x="196" y="156"/>
                </a:cxn>
                <a:cxn ang="0">
                  <a:pos x="177" y="209"/>
                </a:cxn>
                <a:cxn ang="0">
                  <a:pos x="141" y="254"/>
                </a:cxn>
                <a:cxn ang="0">
                  <a:pos x="121" y="273"/>
                </a:cxn>
                <a:cxn ang="0">
                  <a:pos x="102" y="290"/>
                </a:cxn>
                <a:cxn ang="0">
                  <a:pos x="82" y="307"/>
                </a:cxn>
                <a:cxn ang="0">
                  <a:pos x="62" y="324"/>
                </a:cxn>
                <a:cxn ang="0">
                  <a:pos x="40" y="343"/>
                </a:cxn>
                <a:cxn ang="0">
                  <a:pos x="17" y="363"/>
                </a:cxn>
                <a:cxn ang="0">
                  <a:pos x="0" y="363"/>
                </a:cxn>
                <a:cxn ang="0">
                  <a:pos x="0" y="346"/>
                </a:cxn>
                <a:cxn ang="0">
                  <a:pos x="37" y="304"/>
                </a:cxn>
                <a:cxn ang="0">
                  <a:pos x="67" y="264"/>
                </a:cxn>
                <a:cxn ang="0">
                  <a:pos x="95" y="222"/>
                </a:cxn>
                <a:cxn ang="0">
                  <a:pos x="125" y="176"/>
                </a:cxn>
                <a:cxn ang="0">
                  <a:pos x="170" y="75"/>
                </a:cxn>
                <a:cxn ang="0">
                  <a:pos x="194" y="33"/>
                </a:cxn>
                <a:cxn ang="0">
                  <a:pos x="212" y="16"/>
                </a:cxn>
                <a:cxn ang="0">
                  <a:pos x="235" y="0"/>
                </a:cxn>
                <a:cxn ang="0">
                  <a:pos x="252" y="6"/>
                </a:cxn>
                <a:cxn ang="0">
                  <a:pos x="246" y="22"/>
                </a:cxn>
                <a:cxn ang="0">
                  <a:pos x="246" y="22"/>
                </a:cxn>
              </a:cxnLst>
              <a:rect l="0" t="0" r="r" b="b"/>
              <a:pathLst>
                <a:path w="252" h="363">
                  <a:moveTo>
                    <a:pt x="246" y="22"/>
                  </a:moveTo>
                  <a:lnTo>
                    <a:pt x="213" y="56"/>
                  </a:lnTo>
                  <a:lnTo>
                    <a:pt x="201" y="104"/>
                  </a:lnTo>
                  <a:lnTo>
                    <a:pt x="196" y="156"/>
                  </a:lnTo>
                  <a:lnTo>
                    <a:pt x="177" y="209"/>
                  </a:lnTo>
                  <a:lnTo>
                    <a:pt x="141" y="254"/>
                  </a:lnTo>
                  <a:lnTo>
                    <a:pt x="121" y="273"/>
                  </a:lnTo>
                  <a:lnTo>
                    <a:pt x="102" y="290"/>
                  </a:lnTo>
                  <a:lnTo>
                    <a:pt x="82" y="307"/>
                  </a:lnTo>
                  <a:lnTo>
                    <a:pt x="62" y="324"/>
                  </a:lnTo>
                  <a:lnTo>
                    <a:pt x="40" y="343"/>
                  </a:lnTo>
                  <a:lnTo>
                    <a:pt x="17" y="363"/>
                  </a:lnTo>
                  <a:lnTo>
                    <a:pt x="0" y="363"/>
                  </a:lnTo>
                  <a:lnTo>
                    <a:pt x="0" y="346"/>
                  </a:lnTo>
                  <a:lnTo>
                    <a:pt x="37" y="304"/>
                  </a:lnTo>
                  <a:lnTo>
                    <a:pt x="67" y="264"/>
                  </a:lnTo>
                  <a:lnTo>
                    <a:pt x="95" y="222"/>
                  </a:lnTo>
                  <a:lnTo>
                    <a:pt x="125" y="176"/>
                  </a:lnTo>
                  <a:lnTo>
                    <a:pt x="170" y="75"/>
                  </a:lnTo>
                  <a:lnTo>
                    <a:pt x="194" y="33"/>
                  </a:lnTo>
                  <a:lnTo>
                    <a:pt x="212" y="16"/>
                  </a:lnTo>
                  <a:lnTo>
                    <a:pt x="235" y="0"/>
                  </a:lnTo>
                  <a:lnTo>
                    <a:pt x="252" y="6"/>
                  </a:lnTo>
                  <a:lnTo>
                    <a:pt x="246" y="22"/>
                  </a:lnTo>
                  <a:lnTo>
                    <a:pt x="246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29" name="Freeform 129"/>
            <p:cNvSpPr>
              <a:spLocks/>
            </p:cNvSpPr>
            <p:nvPr/>
          </p:nvSpPr>
          <p:spPr bwMode="auto">
            <a:xfrm>
              <a:off x="4713" y="1345"/>
              <a:ext cx="98" cy="201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40" y="0"/>
                </a:cxn>
                <a:cxn ang="0">
                  <a:pos x="196" y="16"/>
                </a:cxn>
                <a:cxn ang="0">
                  <a:pos x="244" y="55"/>
                </a:cxn>
                <a:cxn ang="0">
                  <a:pos x="258" y="184"/>
                </a:cxn>
                <a:cxn ang="0">
                  <a:pos x="258" y="314"/>
                </a:cxn>
                <a:cxn ang="0">
                  <a:pos x="293" y="588"/>
                </a:cxn>
                <a:cxn ang="0">
                  <a:pos x="283" y="601"/>
                </a:cxn>
                <a:cxn ang="0">
                  <a:pos x="269" y="591"/>
                </a:cxn>
                <a:cxn ang="0">
                  <a:pos x="256" y="519"/>
                </a:cxn>
                <a:cxn ang="0">
                  <a:pos x="237" y="455"/>
                </a:cxn>
                <a:cxn ang="0">
                  <a:pos x="202" y="321"/>
                </a:cxn>
                <a:cxn ang="0">
                  <a:pos x="195" y="79"/>
                </a:cxn>
                <a:cxn ang="0">
                  <a:pos x="176" y="60"/>
                </a:cxn>
                <a:cxn ang="0">
                  <a:pos x="158" y="46"/>
                </a:cxn>
                <a:cxn ang="0">
                  <a:pos x="114" y="30"/>
                </a:cxn>
                <a:cxn ang="0">
                  <a:pos x="13" y="30"/>
                </a:cxn>
                <a:cxn ang="0">
                  <a:pos x="0" y="19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293" h="601">
                  <a:moveTo>
                    <a:pt x="10" y="6"/>
                  </a:moveTo>
                  <a:lnTo>
                    <a:pt x="140" y="0"/>
                  </a:lnTo>
                  <a:lnTo>
                    <a:pt x="196" y="16"/>
                  </a:lnTo>
                  <a:lnTo>
                    <a:pt x="244" y="55"/>
                  </a:lnTo>
                  <a:lnTo>
                    <a:pt x="258" y="184"/>
                  </a:lnTo>
                  <a:lnTo>
                    <a:pt x="258" y="314"/>
                  </a:lnTo>
                  <a:lnTo>
                    <a:pt x="293" y="588"/>
                  </a:lnTo>
                  <a:lnTo>
                    <a:pt x="283" y="601"/>
                  </a:lnTo>
                  <a:lnTo>
                    <a:pt x="269" y="591"/>
                  </a:lnTo>
                  <a:lnTo>
                    <a:pt x="256" y="519"/>
                  </a:lnTo>
                  <a:lnTo>
                    <a:pt x="237" y="455"/>
                  </a:lnTo>
                  <a:lnTo>
                    <a:pt x="202" y="321"/>
                  </a:lnTo>
                  <a:lnTo>
                    <a:pt x="195" y="79"/>
                  </a:lnTo>
                  <a:lnTo>
                    <a:pt x="176" y="60"/>
                  </a:lnTo>
                  <a:lnTo>
                    <a:pt x="158" y="46"/>
                  </a:lnTo>
                  <a:lnTo>
                    <a:pt x="114" y="30"/>
                  </a:lnTo>
                  <a:lnTo>
                    <a:pt x="13" y="30"/>
                  </a:lnTo>
                  <a:lnTo>
                    <a:pt x="0" y="19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0" name="Freeform 130"/>
            <p:cNvSpPr>
              <a:spLocks/>
            </p:cNvSpPr>
            <p:nvPr/>
          </p:nvSpPr>
          <p:spPr bwMode="auto">
            <a:xfrm>
              <a:off x="4803" y="1274"/>
              <a:ext cx="29" cy="215"/>
            </a:xfrm>
            <a:custGeom>
              <a:avLst/>
              <a:gdLst/>
              <a:ahLst/>
              <a:cxnLst>
                <a:cxn ang="0">
                  <a:pos x="74" y="17"/>
                </a:cxn>
                <a:cxn ang="0">
                  <a:pos x="65" y="98"/>
                </a:cxn>
                <a:cxn ang="0">
                  <a:pos x="60" y="124"/>
                </a:cxn>
                <a:cxn ang="0">
                  <a:pos x="58" y="214"/>
                </a:cxn>
                <a:cxn ang="0">
                  <a:pos x="73" y="302"/>
                </a:cxn>
                <a:cxn ang="0">
                  <a:pos x="85" y="466"/>
                </a:cxn>
                <a:cxn ang="0">
                  <a:pos x="81" y="632"/>
                </a:cxn>
                <a:cxn ang="0">
                  <a:pos x="77" y="641"/>
                </a:cxn>
                <a:cxn ang="0">
                  <a:pos x="68" y="644"/>
                </a:cxn>
                <a:cxn ang="0">
                  <a:pos x="57" y="632"/>
                </a:cxn>
                <a:cxn ang="0">
                  <a:pos x="55" y="469"/>
                </a:cxn>
                <a:cxn ang="0">
                  <a:pos x="36" y="308"/>
                </a:cxn>
                <a:cxn ang="0">
                  <a:pos x="25" y="258"/>
                </a:cxn>
                <a:cxn ang="0">
                  <a:pos x="9" y="211"/>
                </a:cxn>
                <a:cxn ang="0">
                  <a:pos x="0" y="112"/>
                </a:cxn>
                <a:cxn ang="0">
                  <a:pos x="6" y="82"/>
                </a:cxn>
                <a:cxn ang="0">
                  <a:pos x="28" y="47"/>
                </a:cxn>
                <a:cxn ang="0">
                  <a:pos x="47" y="11"/>
                </a:cxn>
                <a:cxn ang="0">
                  <a:pos x="52" y="1"/>
                </a:cxn>
                <a:cxn ang="0">
                  <a:pos x="62" y="0"/>
                </a:cxn>
                <a:cxn ang="0">
                  <a:pos x="74" y="17"/>
                </a:cxn>
                <a:cxn ang="0">
                  <a:pos x="74" y="17"/>
                </a:cxn>
              </a:cxnLst>
              <a:rect l="0" t="0" r="r" b="b"/>
              <a:pathLst>
                <a:path w="85" h="644">
                  <a:moveTo>
                    <a:pt x="74" y="17"/>
                  </a:moveTo>
                  <a:lnTo>
                    <a:pt x="65" y="98"/>
                  </a:lnTo>
                  <a:lnTo>
                    <a:pt x="60" y="124"/>
                  </a:lnTo>
                  <a:lnTo>
                    <a:pt x="58" y="214"/>
                  </a:lnTo>
                  <a:lnTo>
                    <a:pt x="73" y="302"/>
                  </a:lnTo>
                  <a:lnTo>
                    <a:pt x="85" y="466"/>
                  </a:lnTo>
                  <a:lnTo>
                    <a:pt x="81" y="632"/>
                  </a:lnTo>
                  <a:lnTo>
                    <a:pt x="77" y="641"/>
                  </a:lnTo>
                  <a:lnTo>
                    <a:pt x="68" y="644"/>
                  </a:lnTo>
                  <a:lnTo>
                    <a:pt x="57" y="632"/>
                  </a:lnTo>
                  <a:lnTo>
                    <a:pt x="55" y="469"/>
                  </a:lnTo>
                  <a:lnTo>
                    <a:pt x="36" y="308"/>
                  </a:lnTo>
                  <a:lnTo>
                    <a:pt x="25" y="258"/>
                  </a:lnTo>
                  <a:lnTo>
                    <a:pt x="9" y="211"/>
                  </a:lnTo>
                  <a:lnTo>
                    <a:pt x="0" y="112"/>
                  </a:lnTo>
                  <a:lnTo>
                    <a:pt x="6" y="82"/>
                  </a:lnTo>
                  <a:lnTo>
                    <a:pt x="28" y="47"/>
                  </a:lnTo>
                  <a:lnTo>
                    <a:pt x="47" y="11"/>
                  </a:lnTo>
                  <a:lnTo>
                    <a:pt x="52" y="1"/>
                  </a:lnTo>
                  <a:lnTo>
                    <a:pt x="62" y="0"/>
                  </a:lnTo>
                  <a:lnTo>
                    <a:pt x="74" y="17"/>
                  </a:lnTo>
                  <a:lnTo>
                    <a:pt x="7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1" name="Freeform 131"/>
            <p:cNvSpPr>
              <a:spLocks/>
            </p:cNvSpPr>
            <p:nvPr/>
          </p:nvSpPr>
          <p:spPr bwMode="auto">
            <a:xfrm>
              <a:off x="4818" y="1316"/>
              <a:ext cx="125" cy="232"/>
            </a:xfrm>
            <a:custGeom>
              <a:avLst/>
              <a:gdLst/>
              <a:ahLst/>
              <a:cxnLst>
                <a:cxn ang="0">
                  <a:pos x="376" y="18"/>
                </a:cxn>
                <a:cxn ang="0">
                  <a:pos x="334" y="107"/>
                </a:cxn>
                <a:cxn ang="0">
                  <a:pos x="302" y="191"/>
                </a:cxn>
                <a:cxn ang="0">
                  <a:pos x="287" y="230"/>
                </a:cxn>
                <a:cxn ang="0">
                  <a:pos x="269" y="271"/>
                </a:cxn>
                <a:cxn ang="0">
                  <a:pos x="249" y="315"/>
                </a:cxn>
                <a:cxn ang="0">
                  <a:pos x="225" y="359"/>
                </a:cxn>
                <a:cxn ang="0">
                  <a:pos x="174" y="454"/>
                </a:cxn>
                <a:cxn ang="0">
                  <a:pos x="157" y="489"/>
                </a:cxn>
                <a:cxn ang="0">
                  <a:pos x="138" y="519"/>
                </a:cxn>
                <a:cxn ang="0">
                  <a:pos x="118" y="546"/>
                </a:cxn>
                <a:cxn ang="0">
                  <a:pos x="99" y="574"/>
                </a:cxn>
                <a:cxn ang="0">
                  <a:pos x="60" y="627"/>
                </a:cxn>
                <a:cxn ang="0">
                  <a:pos x="21" y="691"/>
                </a:cxn>
                <a:cxn ang="0">
                  <a:pos x="5" y="696"/>
                </a:cxn>
                <a:cxn ang="0">
                  <a:pos x="0" y="680"/>
                </a:cxn>
                <a:cxn ang="0">
                  <a:pos x="31" y="613"/>
                </a:cxn>
                <a:cxn ang="0">
                  <a:pos x="54" y="551"/>
                </a:cxn>
                <a:cxn ang="0">
                  <a:pos x="78" y="487"/>
                </a:cxn>
                <a:cxn ang="0">
                  <a:pos x="108" y="420"/>
                </a:cxn>
                <a:cxn ang="0">
                  <a:pos x="160" y="322"/>
                </a:cxn>
                <a:cxn ang="0">
                  <a:pos x="186" y="278"/>
                </a:cxn>
                <a:cxn ang="0">
                  <a:pos x="212" y="238"/>
                </a:cxn>
                <a:cxn ang="0">
                  <a:pos x="235" y="201"/>
                </a:cxn>
                <a:cxn ang="0">
                  <a:pos x="259" y="166"/>
                </a:cxn>
                <a:cxn ang="0">
                  <a:pos x="282" y="129"/>
                </a:cxn>
                <a:cxn ang="0">
                  <a:pos x="305" y="91"/>
                </a:cxn>
                <a:cxn ang="0">
                  <a:pos x="330" y="51"/>
                </a:cxn>
                <a:cxn ang="0">
                  <a:pos x="354" y="6"/>
                </a:cxn>
                <a:cxn ang="0">
                  <a:pos x="370" y="0"/>
                </a:cxn>
                <a:cxn ang="0">
                  <a:pos x="376" y="18"/>
                </a:cxn>
                <a:cxn ang="0">
                  <a:pos x="376" y="18"/>
                </a:cxn>
              </a:cxnLst>
              <a:rect l="0" t="0" r="r" b="b"/>
              <a:pathLst>
                <a:path w="376" h="696">
                  <a:moveTo>
                    <a:pt x="376" y="18"/>
                  </a:moveTo>
                  <a:lnTo>
                    <a:pt x="334" y="107"/>
                  </a:lnTo>
                  <a:lnTo>
                    <a:pt x="302" y="191"/>
                  </a:lnTo>
                  <a:lnTo>
                    <a:pt x="287" y="230"/>
                  </a:lnTo>
                  <a:lnTo>
                    <a:pt x="269" y="271"/>
                  </a:lnTo>
                  <a:lnTo>
                    <a:pt x="249" y="315"/>
                  </a:lnTo>
                  <a:lnTo>
                    <a:pt x="225" y="359"/>
                  </a:lnTo>
                  <a:lnTo>
                    <a:pt x="174" y="454"/>
                  </a:lnTo>
                  <a:lnTo>
                    <a:pt x="157" y="489"/>
                  </a:lnTo>
                  <a:lnTo>
                    <a:pt x="138" y="519"/>
                  </a:lnTo>
                  <a:lnTo>
                    <a:pt x="118" y="546"/>
                  </a:lnTo>
                  <a:lnTo>
                    <a:pt x="99" y="574"/>
                  </a:lnTo>
                  <a:lnTo>
                    <a:pt x="60" y="627"/>
                  </a:lnTo>
                  <a:lnTo>
                    <a:pt x="21" y="691"/>
                  </a:lnTo>
                  <a:lnTo>
                    <a:pt x="5" y="696"/>
                  </a:lnTo>
                  <a:lnTo>
                    <a:pt x="0" y="680"/>
                  </a:lnTo>
                  <a:lnTo>
                    <a:pt x="31" y="613"/>
                  </a:lnTo>
                  <a:lnTo>
                    <a:pt x="54" y="551"/>
                  </a:lnTo>
                  <a:lnTo>
                    <a:pt x="78" y="487"/>
                  </a:lnTo>
                  <a:lnTo>
                    <a:pt x="108" y="420"/>
                  </a:lnTo>
                  <a:lnTo>
                    <a:pt x="160" y="322"/>
                  </a:lnTo>
                  <a:lnTo>
                    <a:pt x="186" y="278"/>
                  </a:lnTo>
                  <a:lnTo>
                    <a:pt x="212" y="238"/>
                  </a:lnTo>
                  <a:lnTo>
                    <a:pt x="235" y="201"/>
                  </a:lnTo>
                  <a:lnTo>
                    <a:pt x="259" y="166"/>
                  </a:lnTo>
                  <a:lnTo>
                    <a:pt x="282" y="129"/>
                  </a:lnTo>
                  <a:lnTo>
                    <a:pt x="305" y="91"/>
                  </a:lnTo>
                  <a:lnTo>
                    <a:pt x="330" y="51"/>
                  </a:lnTo>
                  <a:lnTo>
                    <a:pt x="354" y="6"/>
                  </a:lnTo>
                  <a:lnTo>
                    <a:pt x="370" y="0"/>
                  </a:lnTo>
                  <a:lnTo>
                    <a:pt x="376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2" name="Freeform 132"/>
            <p:cNvSpPr>
              <a:spLocks/>
            </p:cNvSpPr>
            <p:nvPr/>
          </p:nvSpPr>
          <p:spPr bwMode="auto">
            <a:xfrm>
              <a:off x="4877" y="725"/>
              <a:ext cx="176" cy="281"/>
            </a:xfrm>
            <a:custGeom>
              <a:avLst/>
              <a:gdLst/>
              <a:ahLst/>
              <a:cxnLst>
                <a:cxn ang="0">
                  <a:pos x="515" y="24"/>
                </a:cxn>
                <a:cxn ang="0">
                  <a:pos x="457" y="34"/>
                </a:cxn>
                <a:cxn ang="0">
                  <a:pos x="410" y="60"/>
                </a:cxn>
                <a:cxn ang="0">
                  <a:pos x="365" y="96"/>
                </a:cxn>
                <a:cxn ang="0">
                  <a:pos x="342" y="115"/>
                </a:cxn>
                <a:cxn ang="0">
                  <a:pos x="316" y="134"/>
                </a:cxn>
                <a:cxn ang="0">
                  <a:pos x="264" y="171"/>
                </a:cxn>
                <a:cxn ang="0">
                  <a:pos x="243" y="191"/>
                </a:cxn>
                <a:cxn ang="0">
                  <a:pos x="222" y="213"/>
                </a:cxn>
                <a:cxn ang="0">
                  <a:pos x="188" y="257"/>
                </a:cxn>
                <a:cxn ang="0">
                  <a:pos x="159" y="305"/>
                </a:cxn>
                <a:cxn ang="0">
                  <a:pos x="136" y="357"/>
                </a:cxn>
                <a:cxn ang="0">
                  <a:pos x="114" y="412"/>
                </a:cxn>
                <a:cxn ang="0">
                  <a:pos x="94" y="472"/>
                </a:cxn>
                <a:cxn ang="0">
                  <a:pos x="74" y="534"/>
                </a:cxn>
                <a:cxn ang="0">
                  <a:pos x="35" y="829"/>
                </a:cxn>
                <a:cxn ang="0">
                  <a:pos x="23" y="842"/>
                </a:cxn>
                <a:cxn ang="0">
                  <a:pos x="11" y="832"/>
                </a:cxn>
                <a:cxn ang="0">
                  <a:pos x="0" y="515"/>
                </a:cxn>
                <a:cxn ang="0">
                  <a:pos x="23" y="445"/>
                </a:cxn>
                <a:cxn ang="0">
                  <a:pos x="47" y="380"/>
                </a:cxn>
                <a:cxn ang="0">
                  <a:pos x="71" y="318"/>
                </a:cxn>
                <a:cxn ang="0">
                  <a:pos x="98" y="260"/>
                </a:cxn>
                <a:cxn ang="0">
                  <a:pos x="114" y="234"/>
                </a:cxn>
                <a:cxn ang="0">
                  <a:pos x="130" y="207"/>
                </a:cxn>
                <a:cxn ang="0">
                  <a:pos x="149" y="183"/>
                </a:cxn>
                <a:cxn ang="0">
                  <a:pos x="169" y="158"/>
                </a:cxn>
                <a:cxn ang="0">
                  <a:pos x="192" y="135"/>
                </a:cxn>
                <a:cxn ang="0">
                  <a:pos x="217" y="112"/>
                </a:cxn>
                <a:cxn ang="0">
                  <a:pos x="244" y="90"/>
                </a:cxn>
                <a:cxn ang="0">
                  <a:pos x="274" y="70"/>
                </a:cxn>
                <a:cxn ang="0">
                  <a:pos x="305" y="51"/>
                </a:cxn>
                <a:cxn ang="0">
                  <a:pos x="332" y="36"/>
                </a:cxn>
                <a:cxn ang="0">
                  <a:pos x="388" y="14"/>
                </a:cxn>
                <a:cxn ang="0">
                  <a:pos x="515" y="0"/>
                </a:cxn>
                <a:cxn ang="0">
                  <a:pos x="528" y="11"/>
                </a:cxn>
                <a:cxn ang="0">
                  <a:pos x="525" y="20"/>
                </a:cxn>
                <a:cxn ang="0">
                  <a:pos x="515" y="24"/>
                </a:cxn>
                <a:cxn ang="0">
                  <a:pos x="515" y="24"/>
                </a:cxn>
              </a:cxnLst>
              <a:rect l="0" t="0" r="r" b="b"/>
              <a:pathLst>
                <a:path w="528" h="842">
                  <a:moveTo>
                    <a:pt x="515" y="24"/>
                  </a:moveTo>
                  <a:lnTo>
                    <a:pt x="457" y="34"/>
                  </a:lnTo>
                  <a:lnTo>
                    <a:pt x="410" y="60"/>
                  </a:lnTo>
                  <a:lnTo>
                    <a:pt x="365" y="96"/>
                  </a:lnTo>
                  <a:lnTo>
                    <a:pt x="342" y="115"/>
                  </a:lnTo>
                  <a:lnTo>
                    <a:pt x="316" y="134"/>
                  </a:lnTo>
                  <a:lnTo>
                    <a:pt x="264" y="171"/>
                  </a:lnTo>
                  <a:lnTo>
                    <a:pt x="243" y="191"/>
                  </a:lnTo>
                  <a:lnTo>
                    <a:pt x="222" y="213"/>
                  </a:lnTo>
                  <a:lnTo>
                    <a:pt x="188" y="257"/>
                  </a:lnTo>
                  <a:lnTo>
                    <a:pt x="159" y="305"/>
                  </a:lnTo>
                  <a:lnTo>
                    <a:pt x="136" y="357"/>
                  </a:lnTo>
                  <a:lnTo>
                    <a:pt x="114" y="412"/>
                  </a:lnTo>
                  <a:lnTo>
                    <a:pt x="94" y="472"/>
                  </a:lnTo>
                  <a:lnTo>
                    <a:pt x="74" y="534"/>
                  </a:lnTo>
                  <a:lnTo>
                    <a:pt x="35" y="829"/>
                  </a:lnTo>
                  <a:lnTo>
                    <a:pt x="23" y="842"/>
                  </a:lnTo>
                  <a:lnTo>
                    <a:pt x="11" y="832"/>
                  </a:lnTo>
                  <a:lnTo>
                    <a:pt x="0" y="515"/>
                  </a:lnTo>
                  <a:lnTo>
                    <a:pt x="23" y="445"/>
                  </a:lnTo>
                  <a:lnTo>
                    <a:pt x="47" y="380"/>
                  </a:lnTo>
                  <a:lnTo>
                    <a:pt x="71" y="318"/>
                  </a:lnTo>
                  <a:lnTo>
                    <a:pt x="98" y="260"/>
                  </a:lnTo>
                  <a:lnTo>
                    <a:pt x="114" y="234"/>
                  </a:lnTo>
                  <a:lnTo>
                    <a:pt x="130" y="207"/>
                  </a:lnTo>
                  <a:lnTo>
                    <a:pt x="149" y="183"/>
                  </a:lnTo>
                  <a:lnTo>
                    <a:pt x="169" y="158"/>
                  </a:lnTo>
                  <a:lnTo>
                    <a:pt x="192" y="135"/>
                  </a:lnTo>
                  <a:lnTo>
                    <a:pt x="217" y="112"/>
                  </a:lnTo>
                  <a:lnTo>
                    <a:pt x="244" y="90"/>
                  </a:lnTo>
                  <a:lnTo>
                    <a:pt x="274" y="70"/>
                  </a:lnTo>
                  <a:lnTo>
                    <a:pt x="305" y="51"/>
                  </a:lnTo>
                  <a:lnTo>
                    <a:pt x="332" y="36"/>
                  </a:lnTo>
                  <a:lnTo>
                    <a:pt x="388" y="14"/>
                  </a:lnTo>
                  <a:lnTo>
                    <a:pt x="515" y="0"/>
                  </a:lnTo>
                  <a:lnTo>
                    <a:pt x="528" y="11"/>
                  </a:lnTo>
                  <a:lnTo>
                    <a:pt x="525" y="20"/>
                  </a:lnTo>
                  <a:lnTo>
                    <a:pt x="515" y="24"/>
                  </a:lnTo>
                  <a:lnTo>
                    <a:pt x="515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3" name="Freeform 133"/>
            <p:cNvSpPr>
              <a:spLocks/>
            </p:cNvSpPr>
            <p:nvPr/>
          </p:nvSpPr>
          <p:spPr bwMode="auto">
            <a:xfrm>
              <a:off x="4818" y="663"/>
              <a:ext cx="141" cy="10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17" y="33"/>
                </a:cxn>
                <a:cxn ang="0">
                  <a:pos x="159" y="56"/>
                </a:cxn>
                <a:cxn ang="0">
                  <a:pos x="198" y="83"/>
                </a:cxn>
                <a:cxn ang="0">
                  <a:pos x="232" y="114"/>
                </a:cxn>
                <a:cxn ang="0">
                  <a:pos x="268" y="147"/>
                </a:cxn>
                <a:cxn ang="0">
                  <a:pos x="287" y="165"/>
                </a:cxn>
                <a:cxn ang="0">
                  <a:pos x="306" y="184"/>
                </a:cxn>
                <a:cxn ang="0">
                  <a:pos x="324" y="204"/>
                </a:cxn>
                <a:cxn ang="0">
                  <a:pos x="345" y="224"/>
                </a:cxn>
                <a:cxn ang="0">
                  <a:pos x="381" y="265"/>
                </a:cxn>
                <a:cxn ang="0">
                  <a:pos x="395" y="285"/>
                </a:cxn>
                <a:cxn ang="0">
                  <a:pos x="417" y="302"/>
                </a:cxn>
                <a:cxn ang="0">
                  <a:pos x="423" y="320"/>
                </a:cxn>
                <a:cxn ang="0">
                  <a:pos x="405" y="325"/>
                </a:cxn>
                <a:cxn ang="0">
                  <a:pos x="294" y="292"/>
                </a:cxn>
                <a:cxn ang="0">
                  <a:pos x="258" y="250"/>
                </a:cxn>
                <a:cxn ang="0">
                  <a:pos x="226" y="210"/>
                </a:cxn>
                <a:cxn ang="0">
                  <a:pos x="198" y="168"/>
                </a:cxn>
                <a:cxn ang="0">
                  <a:pos x="169" y="129"/>
                </a:cxn>
                <a:cxn ang="0">
                  <a:pos x="137" y="95"/>
                </a:cxn>
                <a:cxn ang="0">
                  <a:pos x="121" y="79"/>
                </a:cxn>
                <a:cxn ang="0">
                  <a:pos x="102" y="65"/>
                </a:cxn>
                <a:cxn ang="0">
                  <a:pos x="61" y="40"/>
                </a:cxn>
                <a:cxn ang="0">
                  <a:pos x="10" y="24"/>
                </a:cxn>
                <a:cxn ang="0">
                  <a:pos x="0" y="1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423" h="325">
                  <a:moveTo>
                    <a:pt x="15" y="0"/>
                  </a:moveTo>
                  <a:lnTo>
                    <a:pt x="117" y="33"/>
                  </a:lnTo>
                  <a:lnTo>
                    <a:pt x="159" y="56"/>
                  </a:lnTo>
                  <a:lnTo>
                    <a:pt x="198" y="83"/>
                  </a:lnTo>
                  <a:lnTo>
                    <a:pt x="232" y="114"/>
                  </a:lnTo>
                  <a:lnTo>
                    <a:pt x="268" y="147"/>
                  </a:lnTo>
                  <a:lnTo>
                    <a:pt x="287" y="165"/>
                  </a:lnTo>
                  <a:lnTo>
                    <a:pt x="306" y="184"/>
                  </a:lnTo>
                  <a:lnTo>
                    <a:pt x="324" y="204"/>
                  </a:lnTo>
                  <a:lnTo>
                    <a:pt x="345" y="224"/>
                  </a:lnTo>
                  <a:lnTo>
                    <a:pt x="381" y="265"/>
                  </a:lnTo>
                  <a:lnTo>
                    <a:pt x="395" y="285"/>
                  </a:lnTo>
                  <a:lnTo>
                    <a:pt x="417" y="302"/>
                  </a:lnTo>
                  <a:lnTo>
                    <a:pt x="423" y="320"/>
                  </a:lnTo>
                  <a:lnTo>
                    <a:pt x="405" y="325"/>
                  </a:lnTo>
                  <a:lnTo>
                    <a:pt x="294" y="292"/>
                  </a:lnTo>
                  <a:lnTo>
                    <a:pt x="258" y="250"/>
                  </a:lnTo>
                  <a:lnTo>
                    <a:pt x="226" y="210"/>
                  </a:lnTo>
                  <a:lnTo>
                    <a:pt x="198" y="168"/>
                  </a:lnTo>
                  <a:lnTo>
                    <a:pt x="169" y="129"/>
                  </a:lnTo>
                  <a:lnTo>
                    <a:pt x="137" y="95"/>
                  </a:lnTo>
                  <a:lnTo>
                    <a:pt x="121" y="79"/>
                  </a:lnTo>
                  <a:lnTo>
                    <a:pt x="102" y="65"/>
                  </a:lnTo>
                  <a:lnTo>
                    <a:pt x="61" y="40"/>
                  </a:lnTo>
                  <a:lnTo>
                    <a:pt x="10" y="24"/>
                  </a:lnTo>
                  <a:lnTo>
                    <a:pt x="0" y="1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4" name="Freeform 134"/>
            <p:cNvSpPr>
              <a:spLocks/>
            </p:cNvSpPr>
            <p:nvPr/>
          </p:nvSpPr>
          <p:spPr bwMode="auto">
            <a:xfrm>
              <a:off x="4664" y="745"/>
              <a:ext cx="79" cy="6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26" y="40"/>
                </a:cxn>
                <a:cxn ang="0">
                  <a:pos x="163" y="93"/>
                </a:cxn>
                <a:cxn ang="0">
                  <a:pos x="196" y="129"/>
                </a:cxn>
                <a:cxn ang="0">
                  <a:pos x="209" y="147"/>
                </a:cxn>
                <a:cxn ang="0">
                  <a:pos x="231" y="161"/>
                </a:cxn>
                <a:cxn ang="0">
                  <a:pos x="237" y="177"/>
                </a:cxn>
                <a:cxn ang="0">
                  <a:pos x="221" y="183"/>
                </a:cxn>
                <a:cxn ang="0">
                  <a:pos x="113" y="148"/>
                </a:cxn>
                <a:cxn ang="0">
                  <a:pos x="70" y="90"/>
                </a:cxn>
                <a:cxn ang="0">
                  <a:pos x="44" y="50"/>
                </a:cxn>
                <a:cxn ang="0">
                  <a:pos x="31" y="33"/>
                </a:cxn>
                <a:cxn ang="0">
                  <a:pos x="10" y="24"/>
                </a:cxn>
                <a:cxn ang="0">
                  <a:pos x="0" y="1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37" h="183">
                  <a:moveTo>
                    <a:pt x="13" y="0"/>
                  </a:moveTo>
                  <a:lnTo>
                    <a:pt x="126" y="40"/>
                  </a:lnTo>
                  <a:lnTo>
                    <a:pt x="163" y="93"/>
                  </a:lnTo>
                  <a:lnTo>
                    <a:pt x="196" y="129"/>
                  </a:lnTo>
                  <a:lnTo>
                    <a:pt x="209" y="147"/>
                  </a:lnTo>
                  <a:lnTo>
                    <a:pt x="231" y="161"/>
                  </a:lnTo>
                  <a:lnTo>
                    <a:pt x="237" y="177"/>
                  </a:lnTo>
                  <a:lnTo>
                    <a:pt x="221" y="183"/>
                  </a:lnTo>
                  <a:lnTo>
                    <a:pt x="113" y="148"/>
                  </a:lnTo>
                  <a:lnTo>
                    <a:pt x="70" y="90"/>
                  </a:lnTo>
                  <a:lnTo>
                    <a:pt x="44" y="50"/>
                  </a:lnTo>
                  <a:lnTo>
                    <a:pt x="31" y="33"/>
                  </a:lnTo>
                  <a:lnTo>
                    <a:pt x="10" y="24"/>
                  </a:lnTo>
                  <a:lnTo>
                    <a:pt x="0" y="1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735" name="Freeform 135"/>
            <p:cNvSpPr>
              <a:spLocks/>
            </p:cNvSpPr>
            <p:nvPr/>
          </p:nvSpPr>
          <p:spPr bwMode="auto">
            <a:xfrm>
              <a:off x="5503" y="860"/>
              <a:ext cx="55" cy="119"/>
            </a:xfrm>
            <a:custGeom>
              <a:avLst/>
              <a:gdLst/>
              <a:ahLst/>
              <a:cxnLst>
                <a:cxn ang="0">
                  <a:pos x="34" y="3"/>
                </a:cxn>
                <a:cxn ang="0">
                  <a:pos x="74" y="36"/>
                </a:cxn>
                <a:cxn ang="0">
                  <a:pos x="126" y="88"/>
                </a:cxn>
                <a:cxn ang="0">
                  <a:pos x="156" y="152"/>
                </a:cxn>
                <a:cxn ang="0">
                  <a:pos x="166" y="224"/>
                </a:cxn>
                <a:cxn ang="0">
                  <a:pos x="159" y="300"/>
                </a:cxn>
                <a:cxn ang="0">
                  <a:pos x="127" y="326"/>
                </a:cxn>
                <a:cxn ang="0">
                  <a:pos x="93" y="340"/>
                </a:cxn>
                <a:cxn ang="0">
                  <a:pos x="15" y="358"/>
                </a:cxn>
                <a:cxn ang="0">
                  <a:pos x="0" y="348"/>
                </a:cxn>
                <a:cxn ang="0">
                  <a:pos x="10" y="333"/>
                </a:cxn>
                <a:cxn ang="0">
                  <a:pos x="65" y="313"/>
                </a:cxn>
                <a:cxn ang="0">
                  <a:pos x="110" y="274"/>
                </a:cxn>
                <a:cxn ang="0">
                  <a:pos x="119" y="152"/>
                </a:cxn>
                <a:cxn ang="0">
                  <a:pos x="101" y="100"/>
                </a:cxn>
                <a:cxn ang="0">
                  <a:pos x="84" y="78"/>
                </a:cxn>
                <a:cxn ang="0">
                  <a:pos x="61" y="58"/>
                </a:cxn>
                <a:cxn ang="0">
                  <a:pos x="15" y="35"/>
                </a:cxn>
                <a:cxn ang="0">
                  <a:pos x="9" y="9"/>
                </a:cxn>
                <a:cxn ang="0">
                  <a:pos x="19" y="0"/>
                </a:cxn>
                <a:cxn ang="0">
                  <a:pos x="34" y="3"/>
                </a:cxn>
                <a:cxn ang="0">
                  <a:pos x="34" y="3"/>
                </a:cxn>
              </a:cxnLst>
              <a:rect l="0" t="0" r="r" b="b"/>
              <a:pathLst>
                <a:path w="166" h="358">
                  <a:moveTo>
                    <a:pt x="34" y="3"/>
                  </a:moveTo>
                  <a:lnTo>
                    <a:pt x="74" y="36"/>
                  </a:lnTo>
                  <a:lnTo>
                    <a:pt x="126" y="88"/>
                  </a:lnTo>
                  <a:lnTo>
                    <a:pt x="156" y="152"/>
                  </a:lnTo>
                  <a:lnTo>
                    <a:pt x="166" y="224"/>
                  </a:lnTo>
                  <a:lnTo>
                    <a:pt x="159" y="300"/>
                  </a:lnTo>
                  <a:lnTo>
                    <a:pt x="127" y="326"/>
                  </a:lnTo>
                  <a:lnTo>
                    <a:pt x="93" y="340"/>
                  </a:lnTo>
                  <a:lnTo>
                    <a:pt x="15" y="358"/>
                  </a:lnTo>
                  <a:lnTo>
                    <a:pt x="0" y="348"/>
                  </a:lnTo>
                  <a:lnTo>
                    <a:pt x="10" y="333"/>
                  </a:lnTo>
                  <a:lnTo>
                    <a:pt x="65" y="313"/>
                  </a:lnTo>
                  <a:lnTo>
                    <a:pt x="110" y="274"/>
                  </a:lnTo>
                  <a:lnTo>
                    <a:pt x="119" y="152"/>
                  </a:lnTo>
                  <a:lnTo>
                    <a:pt x="101" y="100"/>
                  </a:lnTo>
                  <a:lnTo>
                    <a:pt x="84" y="78"/>
                  </a:lnTo>
                  <a:lnTo>
                    <a:pt x="61" y="58"/>
                  </a:lnTo>
                  <a:lnTo>
                    <a:pt x="15" y="35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4" y="3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52400" y="3733800"/>
            <a:ext cx="7772400" cy="2197100"/>
            <a:chOff x="96" y="2208"/>
            <a:chExt cx="4896" cy="1384"/>
          </a:xfrm>
        </p:grpSpPr>
        <p:pic>
          <p:nvPicPr>
            <p:cNvPr id="25612" name="Picture 12" descr="BS02064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" y="2208"/>
              <a:ext cx="1392" cy="1384"/>
            </a:xfrm>
            <a:prstGeom prst="rect">
              <a:avLst/>
            </a:prstGeom>
            <a:noFill/>
          </p:spPr>
        </p:pic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1536" y="2448"/>
              <a:ext cx="3456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s-MX" b="1">
                  <a:solidFill>
                    <a:schemeClr val="hlink"/>
                  </a:solidFill>
                </a:rPr>
                <a:t>La Mejora consiste en llevar el desempeño a un Nuevo Nivel </a:t>
              </a:r>
              <a:endParaRPr lang="en-US" b="1">
                <a:solidFill>
                  <a:schemeClr val="hlink"/>
                </a:solidFill>
              </a:endParaRPr>
            </a:p>
          </p:txBody>
        </p:sp>
      </p:grpSp>
      <p:sp>
        <p:nvSpPr>
          <p:cNvPr id="25663" name="Rectangle 63"/>
          <p:cNvSpPr>
            <a:spLocks noChangeArrowheads="1"/>
          </p:cNvSpPr>
          <p:nvPr/>
        </p:nvSpPr>
        <p:spPr bwMode="auto">
          <a:xfrm>
            <a:off x="2514600" y="5486400"/>
            <a:ext cx="601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>
                <a:solidFill>
                  <a:srgbClr val="006600"/>
                </a:solidFill>
              </a:rPr>
              <a:t>Para aplicar las tecnicas de administración de procesos estos deben ser </a:t>
            </a:r>
            <a:r>
              <a:rPr lang="es-MX" b="1">
                <a:solidFill>
                  <a:srgbClr val="006600"/>
                </a:solidFill>
              </a:rPr>
              <a:t>Repetibles</a:t>
            </a:r>
            <a:r>
              <a:rPr lang="es-MX">
                <a:solidFill>
                  <a:srgbClr val="006600"/>
                </a:solidFill>
              </a:rPr>
              <a:t> y </a:t>
            </a:r>
            <a:r>
              <a:rPr lang="es-MX" b="1">
                <a:solidFill>
                  <a:srgbClr val="006600"/>
                </a:solidFill>
              </a:rPr>
              <a:t>Medibles</a:t>
            </a:r>
            <a:endParaRPr lang="en-US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 autoUpdateAnimBg="0"/>
      <p:bldP spid="2566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938" y="838200"/>
            <a:ext cx="9129712" cy="5937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882900" y="4267200"/>
            <a:ext cx="3289300" cy="609600"/>
            <a:chOff x="1728" y="2784"/>
            <a:chExt cx="2072" cy="384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1728" y="2784"/>
              <a:ext cx="2072" cy="376"/>
              <a:chOff x="1728" y="3024"/>
              <a:chExt cx="2072" cy="376"/>
            </a:xfrm>
          </p:grpSpPr>
          <p:sp>
            <p:nvSpPr>
              <p:cNvPr id="26628" name="Rectangle 4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2072" cy="37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2250" y="3031"/>
                <a:ext cx="105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s-ES_tradnl" sz="2000">
                    <a:solidFill>
                      <a:srgbClr val="000000"/>
                    </a:solidFill>
                    <a:latin typeface="Arial" charset="0"/>
                  </a:rPr>
                  <a:t>Responsables:</a:t>
                </a:r>
                <a:endParaRPr lang="es-ES_tradnl">
                  <a:latin typeface="Times New Roman" pitchFamily="18" charset="0"/>
                </a:endParaRPr>
              </a:p>
            </p:txBody>
          </p:sp>
        </p:grp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1742" y="2976"/>
              <a:ext cx="20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Responsabilidad / Autoridad</a:t>
              </a:r>
              <a:endParaRPr lang="es-ES_tradnl">
                <a:latin typeface="Times New Roman" pitchFamily="18" charset="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28600" y="4191000"/>
            <a:ext cx="1809750" cy="941388"/>
            <a:chOff x="300" y="3005"/>
            <a:chExt cx="1140" cy="593"/>
          </a:xfrm>
        </p:grpSpPr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00" y="3005"/>
              <a:ext cx="1140" cy="59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36" y="3022"/>
              <a:ext cx="110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Identificación de procesos soporte</a:t>
              </a:r>
              <a:endParaRPr lang="es-ES_tradnl">
                <a:latin typeface="Times New Roman" pitchFamily="18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8600" y="5410200"/>
            <a:ext cx="2714625" cy="928688"/>
            <a:chOff x="96" y="3511"/>
            <a:chExt cx="1710" cy="537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96" y="3511"/>
              <a:ext cx="1710" cy="537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00" y="3598"/>
              <a:ext cx="154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Medición/seguimiento</a:t>
              </a:r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549" y="3791"/>
              <a:ext cx="82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Indicadores</a:t>
              </a:r>
              <a:endParaRPr lang="es-ES_tradnl">
                <a:latin typeface="Times New Roman" pitchFamily="18" charset="0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144838" y="5124450"/>
            <a:ext cx="2798762" cy="1276350"/>
            <a:chOff x="1789" y="3468"/>
            <a:chExt cx="1763" cy="804"/>
          </a:xfrm>
        </p:grpSpPr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1789" y="3468"/>
              <a:ext cx="1763" cy="80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1902" y="3495"/>
              <a:ext cx="15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Requisitos por cumplir</a:t>
              </a:r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1824" y="3744"/>
              <a:ext cx="61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Cliente</a:t>
              </a:r>
            </a:p>
            <a:p>
              <a:pPr algn="l" eaLnBrk="0" hangingPunct="0">
                <a:buFontTx/>
                <a:buChar char="•"/>
              </a:pPr>
              <a:r>
                <a:rPr lang="es-ES_tradnl" sz="2000">
                  <a:latin typeface="Arial" charset="0"/>
                </a:rPr>
                <a:t>Legales</a:t>
              </a: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2496" y="3744"/>
              <a:ext cx="99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Organización</a:t>
              </a:r>
            </a:p>
            <a:p>
              <a:pPr algn="l" eaLnBrk="0" hangingPunct="0">
                <a:buFontTx/>
                <a:buChar char="•"/>
              </a:pPr>
              <a:r>
                <a:rPr lang="es-ES_tradnl" sz="2000">
                  <a:latin typeface="Arial" charset="0"/>
                </a:rPr>
                <a:t>ISO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940550" y="4191000"/>
            <a:ext cx="1974850" cy="936625"/>
            <a:chOff x="4033" y="2869"/>
            <a:chExt cx="1244" cy="590"/>
          </a:xfrm>
        </p:grpSpPr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033" y="2869"/>
              <a:ext cx="1244" cy="59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115" y="2982"/>
              <a:ext cx="11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Documentación</a:t>
              </a:r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4348" y="3175"/>
              <a:ext cx="6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aplicable</a:t>
              </a:r>
              <a:endParaRPr lang="es-ES_tradnl">
                <a:latin typeface="Times New Roman" pitchFamily="18" charset="0"/>
              </a:endParaRPr>
            </a:p>
          </p:txBody>
        </p:sp>
      </p:grp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6172200" y="5410200"/>
            <a:ext cx="2905125" cy="936625"/>
          </a:xfrm>
          <a:prstGeom prst="rect">
            <a:avLst/>
          </a:prstGeom>
          <a:solidFill>
            <a:srgbClr val="33CCCC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6019800" y="5410200"/>
            <a:ext cx="297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_tradnl" sz="2000">
                <a:solidFill>
                  <a:srgbClr val="000000"/>
                </a:solidFill>
                <a:latin typeface="Arial" charset="0"/>
              </a:rPr>
              <a:t>Recursos Humanos y Físicos, Software, Hardware</a:t>
            </a:r>
            <a:endParaRPr lang="es-ES_tradnl">
              <a:latin typeface="Times New Roman" pitchFamily="18" charset="0"/>
            </a:endParaRP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28600" y="685800"/>
            <a:ext cx="7812088" cy="3429000"/>
            <a:chOff x="5" y="528"/>
            <a:chExt cx="4921" cy="2160"/>
          </a:xfrm>
        </p:grpSpPr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1715" y="618"/>
              <a:ext cx="307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1777" y="52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endParaRPr lang="es-ES">
                <a:latin typeface="Times New Roman" pitchFamily="18" charset="0"/>
              </a:endParaRPr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5" y="833"/>
              <a:ext cx="307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68" y="877"/>
              <a:ext cx="30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Objetivo:  __________________________</a:t>
              </a:r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679" y="1423"/>
              <a:ext cx="1191" cy="321"/>
            </a:xfrm>
            <a:custGeom>
              <a:avLst/>
              <a:gdLst/>
              <a:ahLst/>
              <a:cxnLst>
                <a:cxn ang="0">
                  <a:pos x="893" y="0"/>
                </a:cxn>
                <a:cxn ang="0">
                  <a:pos x="893" y="80"/>
                </a:cxn>
                <a:cxn ang="0">
                  <a:pos x="0" y="80"/>
                </a:cxn>
                <a:cxn ang="0">
                  <a:pos x="0" y="241"/>
                </a:cxn>
                <a:cxn ang="0">
                  <a:pos x="893" y="241"/>
                </a:cxn>
                <a:cxn ang="0">
                  <a:pos x="893" y="321"/>
                </a:cxn>
                <a:cxn ang="0">
                  <a:pos x="1191" y="160"/>
                </a:cxn>
                <a:cxn ang="0">
                  <a:pos x="893" y="0"/>
                </a:cxn>
              </a:cxnLst>
              <a:rect l="0" t="0" r="r" b="b"/>
              <a:pathLst>
                <a:path w="1191" h="321">
                  <a:moveTo>
                    <a:pt x="893" y="0"/>
                  </a:moveTo>
                  <a:lnTo>
                    <a:pt x="893" y="80"/>
                  </a:lnTo>
                  <a:lnTo>
                    <a:pt x="0" y="80"/>
                  </a:lnTo>
                  <a:lnTo>
                    <a:pt x="0" y="241"/>
                  </a:lnTo>
                  <a:lnTo>
                    <a:pt x="893" y="241"/>
                  </a:lnTo>
                  <a:lnTo>
                    <a:pt x="893" y="321"/>
                  </a:lnTo>
                  <a:lnTo>
                    <a:pt x="1191" y="160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rgbClr val="3333CC"/>
            </a:solidFill>
            <a:ln w="952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3735" y="1476"/>
              <a:ext cx="1191" cy="322"/>
            </a:xfrm>
            <a:custGeom>
              <a:avLst/>
              <a:gdLst/>
              <a:ahLst/>
              <a:cxnLst>
                <a:cxn ang="0">
                  <a:pos x="893" y="0"/>
                </a:cxn>
                <a:cxn ang="0">
                  <a:pos x="893" y="81"/>
                </a:cxn>
                <a:cxn ang="0">
                  <a:pos x="0" y="81"/>
                </a:cxn>
                <a:cxn ang="0">
                  <a:pos x="0" y="241"/>
                </a:cxn>
                <a:cxn ang="0">
                  <a:pos x="893" y="241"/>
                </a:cxn>
                <a:cxn ang="0">
                  <a:pos x="893" y="322"/>
                </a:cxn>
                <a:cxn ang="0">
                  <a:pos x="1191" y="161"/>
                </a:cxn>
                <a:cxn ang="0">
                  <a:pos x="893" y="0"/>
                </a:cxn>
              </a:cxnLst>
              <a:rect l="0" t="0" r="r" b="b"/>
              <a:pathLst>
                <a:path w="1191" h="322">
                  <a:moveTo>
                    <a:pt x="893" y="0"/>
                  </a:moveTo>
                  <a:lnTo>
                    <a:pt x="893" y="81"/>
                  </a:lnTo>
                  <a:lnTo>
                    <a:pt x="0" y="81"/>
                  </a:lnTo>
                  <a:lnTo>
                    <a:pt x="0" y="241"/>
                  </a:lnTo>
                  <a:lnTo>
                    <a:pt x="893" y="241"/>
                  </a:lnTo>
                  <a:lnTo>
                    <a:pt x="893" y="322"/>
                  </a:lnTo>
                  <a:lnTo>
                    <a:pt x="1191" y="161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rgbClr val="3333CC"/>
            </a:solidFill>
            <a:ln w="952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731" y="1259"/>
              <a:ext cx="65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793" y="1303"/>
              <a:ext cx="6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Insumos</a:t>
              </a:r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3890" y="1312"/>
              <a:ext cx="53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3953" y="1357"/>
              <a:ext cx="8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Resultados</a:t>
              </a:r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1922" y="1155"/>
              <a:ext cx="1710" cy="1149"/>
            </a:xfrm>
            <a:prstGeom prst="rect">
              <a:avLst/>
            </a:prstGeom>
            <a:solidFill>
              <a:srgbClr val="33CCCC"/>
            </a:solidFill>
            <a:ln w="61913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2448" y="1152"/>
              <a:ext cx="8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Actividades</a:t>
              </a:r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1093" y="2419"/>
              <a:ext cx="3471" cy="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_tradnl">
                  <a:latin typeface="Arial" charset="0"/>
                </a:rPr>
                <a:t>LÍMITES</a:t>
              </a:r>
            </a:p>
          </p:txBody>
        </p:sp>
        <p:sp>
          <p:nvSpPr>
            <p:cNvPr id="26668" name="Rectangle 44"/>
            <p:cNvSpPr>
              <a:spLocks noChangeArrowheads="1"/>
            </p:cNvSpPr>
            <p:nvPr/>
          </p:nvSpPr>
          <p:spPr bwMode="auto">
            <a:xfrm>
              <a:off x="96" y="672"/>
              <a:ext cx="30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s-ES_tradnl" sz="2000">
                  <a:solidFill>
                    <a:srgbClr val="000000"/>
                  </a:solidFill>
                  <a:latin typeface="Arial" charset="0"/>
                </a:rPr>
                <a:t>Proceso:  __________________________</a:t>
              </a:r>
              <a:endParaRPr lang="es-ES_tradnl">
                <a:latin typeface="Times New Roman" pitchFamily="18" charset="0"/>
              </a:endParaRPr>
            </a:p>
          </p:txBody>
        </p:sp>
        <p:pic>
          <p:nvPicPr>
            <p:cNvPr id="26669" name="Picture 4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60" y="1309"/>
              <a:ext cx="1392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1403350" y="152400"/>
            <a:ext cx="6346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CARACTERIZACIÓN DE PROCESOS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304800" y="838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>
                <a:latin typeface="Arial Narrow" pitchFamily="34" charset="0"/>
              </a:rPr>
              <a:t>MEJORAMIENTO Y ASEGURAMIENTO DE LA CALIDAD</a:t>
            </a:r>
          </a:p>
        </p:txBody>
      </p:sp>
      <p:sp>
        <p:nvSpPr>
          <p:cNvPr id="35843" name="Text Box 1027"/>
          <p:cNvSpPr txBox="1">
            <a:spLocks noChangeArrowheads="1"/>
          </p:cNvSpPr>
          <p:nvPr/>
        </p:nvSpPr>
        <p:spPr bwMode="auto">
          <a:xfrm>
            <a:off x="1752600" y="2173288"/>
            <a:ext cx="58674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s-ES_tradnl" sz="2800" b="1">
                <a:latin typeface="Arial Narrow" pitchFamily="34" charset="0"/>
              </a:rPr>
              <a:t>ACTUAR                 PLANEAR</a:t>
            </a:r>
          </a:p>
          <a:p>
            <a:pPr algn="just" eaLnBrk="0" hangingPunct="0">
              <a:spcBef>
                <a:spcPct val="50000"/>
              </a:spcBef>
            </a:pPr>
            <a:r>
              <a:rPr lang="es-ES_tradnl" sz="2800" b="1">
                <a:latin typeface="Arial Narrow" pitchFamily="34" charset="0"/>
              </a:rPr>
              <a:t>         A                            P</a:t>
            </a:r>
          </a:p>
          <a:p>
            <a:pPr algn="just" eaLnBrk="0" hangingPunct="0">
              <a:spcBef>
                <a:spcPct val="50000"/>
              </a:spcBef>
            </a:pPr>
            <a:r>
              <a:rPr lang="es-ES_tradnl" sz="2800" b="1">
                <a:latin typeface="Arial Narrow" pitchFamily="34" charset="0"/>
              </a:rPr>
              <a:t>         V                            H</a:t>
            </a:r>
          </a:p>
          <a:p>
            <a:pPr algn="just" eaLnBrk="0" hangingPunct="0">
              <a:spcBef>
                <a:spcPct val="50000"/>
              </a:spcBef>
            </a:pPr>
            <a:r>
              <a:rPr lang="es-ES_tradnl" sz="2800" b="1">
                <a:latin typeface="Arial Narrow" pitchFamily="34" charset="0"/>
              </a:rPr>
              <a:t>    VERIFICAR            HACER</a:t>
            </a:r>
          </a:p>
          <a:p>
            <a:pPr algn="just" eaLnBrk="0" hangingPunct="0">
              <a:spcBef>
                <a:spcPct val="50000"/>
              </a:spcBef>
            </a:pPr>
            <a:endParaRPr lang="es-ES_tradnl" sz="2800" b="1">
              <a:latin typeface="Arial Narrow" pitchFamily="34" charset="0"/>
            </a:endParaRPr>
          </a:p>
        </p:txBody>
      </p:sp>
      <p:sp>
        <p:nvSpPr>
          <p:cNvPr id="35844" name="Oval 1028"/>
          <p:cNvSpPr>
            <a:spLocks noChangeArrowheads="1"/>
          </p:cNvSpPr>
          <p:nvPr/>
        </p:nvSpPr>
        <p:spPr bwMode="auto">
          <a:xfrm>
            <a:off x="1066800" y="1524000"/>
            <a:ext cx="5638800" cy="388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5" name="Line 1029"/>
          <p:cNvSpPr>
            <a:spLocks noChangeShapeType="1"/>
          </p:cNvSpPr>
          <p:nvPr/>
        </p:nvSpPr>
        <p:spPr bwMode="auto">
          <a:xfrm>
            <a:off x="3962400" y="1524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6" name="Line 1030"/>
          <p:cNvSpPr>
            <a:spLocks noChangeShapeType="1"/>
          </p:cNvSpPr>
          <p:nvPr/>
        </p:nvSpPr>
        <p:spPr bwMode="auto">
          <a:xfrm>
            <a:off x="1066800" y="34290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7" name="AutoShape 1031"/>
          <p:cNvSpPr>
            <a:spLocks noChangeArrowheads="1"/>
          </p:cNvSpPr>
          <p:nvPr/>
        </p:nvSpPr>
        <p:spPr bwMode="auto">
          <a:xfrm>
            <a:off x="4572000" y="5334000"/>
            <a:ext cx="4038600" cy="990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2800" b="1">
                <a:latin typeface="Arial Narrow" pitchFamily="34" charset="0"/>
              </a:rPr>
              <a:t>CONCIENCIA DE CALIDAD</a:t>
            </a:r>
          </a:p>
        </p:txBody>
      </p:sp>
      <p:sp>
        <p:nvSpPr>
          <p:cNvPr id="35848" name="AutoShape 1032"/>
          <p:cNvSpPr>
            <a:spLocks noChangeArrowheads="1"/>
          </p:cNvSpPr>
          <p:nvPr/>
        </p:nvSpPr>
        <p:spPr bwMode="auto">
          <a:xfrm>
            <a:off x="76200" y="5715000"/>
            <a:ext cx="3657600" cy="6858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b="1">
                <a:latin typeface="Arial Narrow" pitchFamily="34" charset="0"/>
              </a:rPr>
              <a:t>ASEGURAMIENTO</a:t>
            </a:r>
          </a:p>
        </p:txBody>
      </p:sp>
      <p:sp>
        <p:nvSpPr>
          <p:cNvPr id="35849" name="Line 1033"/>
          <p:cNvSpPr>
            <a:spLocks noChangeShapeType="1"/>
          </p:cNvSpPr>
          <p:nvPr/>
        </p:nvSpPr>
        <p:spPr bwMode="auto">
          <a:xfrm flipV="1">
            <a:off x="6477000" y="4038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50" name="Text Box 1034"/>
          <p:cNvSpPr txBox="1">
            <a:spLocks noChangeArrowheads="1"/>
          </p:cNvSpPr>
          <p:nvPr/>
        </p:nvSpPr>
        <p:spPr bwMode="auto">
          <a:xfrm>
            <a:off x="6357938" y="2963863"/>
            <a:ext cx="2786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b="1">
                <a:latin typeface="Arial Narrow" pitchFamily="34" charset="0"/>
              </a:rPr>
              <a:t>MEJORAMIENTO</a:t>
            </a:r>
          </a:p>
          <a:p>
            <a:pPr algn="ctr" eaLnBrk="0" hangingPunct="0"/>
            <a:r>
              <a:rPr lang="es-ES_tradnl" b="1">
                <a:latin typeface="Arial Narrow" pitchFamily="34" charset="0"/>
              </a:rPr>
              <a:t>CONTINUO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4721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/>
              <a:t>    Todos los procesos deberían basarse en la metodología PHVA o también conocida como “planificar, hacer, verificar, actuar”.</a:t>
            </a:r>
          </a:p>
          <a:p>
            <a:pPr>
              <a:lnSpc>
                <a:spcPct val="90000"/>
              </a:lnSpc>
            </a:pPr>
            <a:endParaRPr lang="es-MX" sz="2000" b="1"/>
          </a:p>
          <a:p>
            <a:pPr>
              <a:lnSpc>
                <a:spcPct val="90000"/>
              </a:lnSpc>
            </a:pPr>
            <a:r>
              <a:rPr lang="es-MX" sz="2000" b="1"/>
              <a:t>Planificar: </a:t>
            </a:r>
            <a:r>
              <a:rPr lang="es-MX" sz="2000"/>
              <a:t>establecer los objetivos y procesos necesarios para conseguir resultados de acuerdo con los requisitos del cliente y la política de la organización.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000"/>
          </a:p>
          <a:p>
            <a:pPr>
              <a:lnSpc>
                <a:spcPct val="90000"/>
              </a:lnSpc>
            </a:pPr>
            <a:r>
              <a:rPr lang="es-MX" sz="2000" b="1"/>
              <a:t>Hacer: </a:t>
            </a:r>
            <a:r>
              <a:rPr lang="es-MX" sz="2000"/>
              <a:t>implementar los procesos.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000" b="1"/>
          </a:p>
          <a:p>
            <a:pPr>
              <a:lnSpc>
                <a:spcPct val="90000"/>
              </a:lnSpc>
            </a:pPr>
            <a:r>
              <a:rPr lang="es-MX" sz="2000" b="1"/>
              <a:t>Verificar: </a:t>
            </a:r>
            <a:r>
              <a:rPr lang="es-MX" sz="2000"/>
              <a:t>realizar el seguimiento y la medición de procesos y los productos respecto a las políticas, los objetivos y los requisitos del producto , e informar sobre los resultados.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000"/>
          </a:p>
          <a:p>
            <a:pPr>
              <a:lnSpc>
                <a:spcPct val="90000"/>
              </a:lnSpc>
            </a:pPr>
            <a:r>
              <a:rPr lang="es-MX" sz="2000" b="1"/>
              <a:t>Actuar: </a:t>
            </a:r>
            <a:r>
              <a:rPr lang="es-MX" sz="2000"/>
              <a:t>Tomar acciones para mejorar continuamente el desempeño de los procesos.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-34925" y="182563"/>
            <a:ext cx="9259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800" b="1">
                <a:latin typeface="Arial Narrow" pitchFamily="34" charset="0"/>
              </a:rPr>
              <a:t>ASEGURAMIENTO EXTERNO DE LA CALIDAD:</a:t>
            </a:r>
          </a:p>
          <a:p>
            <a:pPr algn="ctr" eaLnBrk="0" hangingPunct="0"/>
            <a:r>
              <a:rPr lang="es-ES_tradnl" sz="2800" b="1">
                <a:latin typeface="Arial Narrow" pitchFamily="34" charset="0"/>
              </a:rPr>
              <a:t>CADENA PRODUCTIVA Y FUNCION DE COMPRAS Y MERCADEO</a:t>
            </a:r>
            <a:endParaRPr lang="es-ES_tradnl" sz="2000" b="1">
              <a:latin typeface="Arial Narrow" pitchFamily="34" charset="0"/>
            </a:endParaRP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228600" y="1676400"/>
            <a:ext cx="3733800" cy="3886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2743200" y="1676400"/>
            <a:ext cx="3733800" cy="3886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5257800" y="1676400"/>
            <a:ext cx="3733800" cy="3886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38200" y="2133600"/>
            <a:ext cx="2141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s-ES_tradnl" sz="2000" b="1">
                <a:latin typeface="Arial Narrow" pitchFamily="34" charset="0"/>
              </a:rPr>
              <a:t>MATERIAS PRIMAS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35013" y="4343400"/>
            <a:ext cx="223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ESPECIFICACIONES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695700" y="1905000"/>
            <a:ext cx="17907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s-ES_tradnl" sz="2000" b="1">
              <a:latin typeface="Arial Narrow" pitchFamily="34" charset="0"/>
            </a:endParaRP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ALMACEN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PRODUCCION</a:t>
            </a:r>
          </a:p>
          <a:p>
            <a:pPr algn="ctr" eaLnBrk="0" hangingPunct="0"/>
            <a:endParaRPr lang="es-ES_tradnl" sz="2000" b="1">
              <a:latin typeface="Arial Narrow" pitchFamily="34" charset="0"/>
            </a:endParaRPr>
          </a:p>
          <a:p>
            <a:pPr algn="ctr" eaLnBrk="0" hangingPunct="0"/>
            <a:endParaRPr lang="es-ES_tradnl" sz="2000" b="1">
              <a:latin typeface="Arial Narrow" pitchFamily="34" charset="0"/>
            </a:endParaRPr>
          </a:p>
          <a:p>
            <a:pPr algn="ctr" eaLnBrk="0" hangingPunct="0"/>
            <a:endParaRPr lang="es-ES_tradnl" sz="2000" b="1">
              <a:latin typeface="Arial Narrow" pitchFamily="34" charset="0"/>
            </a:endParaRPr>
          </a:p>
          <a:p>
            <a:pPr algn="ctr" eaLnBrk="0" hangingPunct="0"/>
            <a:endParaRPr lang="es-ES_tradnl" sz="2000" b="1">
              <a:latin typeface="Arial Narrow" pitchFamily="34" charset="0"/>
            </a:endParaRPr>
          </a:p>
          <a:p>
            <a:pPr algn="ctr" eaLnBrk="0" hangingPunct="0"/>
            <a:endParaRPr lang="es-ES_tradnl" sz="2000" b="1">
              <a:latin typeface="Arial Narrow" pitchFamily="34" charset="0"/>
            </a:endParaRP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DESPACHOS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SERVICIO</a:t>
            </a:r>
          </a:p>
          <a:p>
            <a:pPr algn="ctr" eaLnBrk="0" hangingPunct="0"/>
            <a:endParaRPr lang="es-ES_tradnl" sz="2000" b="1">
              <a:latin typeface="Arial Narrow" pitchFamily="34" charset="0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477000" y="2239963"/>
            <a:ext cx="137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PRODUCTO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477000" y="4343400"/>
            <a:ext cx="223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ESPECIFICACIONES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77850" y="3352800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b="1">
                <a:solidFill>
                  <a:srgbClr val="FF3300"/>
                </a:solidFill>
                <a:latin typeface="Arial Narrow" pitchFamily="34" charset="0"/>
              </a:rPr>
              <a:t>PROVEEDOR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918325" y="33528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b="1">
                <a:solidFill>
                  <a:srgbClr val="FF3300"/>
                </a:solidFill>
                <a:latin typeface="Arial Narrow" pitchFamily="34" charset="0"/>
              </a:rPr>
              <a:t>CLIENTE</a:t>
            </a:r>
            <a:endParaRPr lang="es-ES_tradnl" b="1">
              <a:latin typeface="Arial Narrow" pitchFamily="34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63988" y="1858963"/>
            <a:ext cx="1217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FF3300"/>
                </a:solidFill>
                <a:latin typeface="Arial Narrow" pitchFamily="34" charset="0"/>
              </a:rPr>
              <a:t>EMPRESA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1219200" y="2667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867400" y="266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54102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1066800" y="4876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200400" y="2651125"/>
            <a:ext cx="3571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C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O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M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P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R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A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S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5662613" y="2438400"/>
            <a:ext cx="3571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M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E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R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C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A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D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E</a:t>
            </a:r>
          </a:p>
          <a:p>
            <a:pPr algn="ctr" eaLnBrk="0" hangingPunct="0"/>
            <a:r>
              <a:rPr lang="es-ES_tradnl" sz="2000" b="1">
                <a:latin typeface="Arial Narrow" pitchFamily="34" charset="0"/>
              </a:rPr>
              <a:t>O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>
            <a:off x="1066800" y="5791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4114800" y="5638800"/>
            <a:ext cx="417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INFORMACION COMERCIAL Y TECNICA</a:t>
            </a:r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 flipH="1">
            <a:off x="1066800" y="6248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848100" y="6049963"/>
            <a:ext cx="461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SELECCIÓN, EVALUACION Y DESARROLLO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3733800" y="6384925"/>
            <a:ext cx="252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s-ES_tradnl" sz="2000" b="1">
                <a:latin typeface="Arial Narrow" pitchFamily="34" charset="0"/>
              </a:rPr>
              <a:t>CALIDAD ASEGURADA</a:t>
            </a: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6324600" y="6629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1066800" y="6553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DE PROCESO</a:t>
            </a:r>
            <a:endParaRPr lang="es-ES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912813" y="1905000"/>
          <a:ext cx="3973512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9876" name="Picture 4" descr="PE0200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081713" y="2438400"/>
            <a:ext cx="2941637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/>
              <a:t>Procesos de diseño de productos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7772400" cy="4114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s-ES" sz="2800"/>
              <a:t>La capacidad de lograr mejoras en la calidad de los productos, reducir los costos, cumplir con los requisitos ambientales y acortar el ciclo de vida. (Rediseño).</a:t>
            </a:r>
          </a:p>
          <a:p>
            <a:pPr algn="just"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hlink"/>
                </a:solidFill>
              </a:rPr>
              <a:t>Generación de ideas</a:t>
            </a:r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hlink"/>
                </a:solidFill>
              </a:rPr>
              <a:t>Desarrollo preliminar de conceptos</a:t>
            </a:r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hlink"/>
                </a:solidFill>
              </a:rPr>
              <a:t>Desarrollo de productos</a:t>
            </a:r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hlink"/>
                </a:solidFill>
              </a:rPr>
              <a:t>Producción a escala completa</a:t>
            </a:r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hlink"/>
                </a:solidFill>
              </a:rPr>
              <a:t>Lanzamiento de mercado</a:t>
            </a:r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hlink"/>
                </a:solidFill>
              </a:rPr>
              <a:t>Evaluación del mercado.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940425" y="386080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14800"/>
            <a:ext cx="2633663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713"/>
            <a:ext cx="8382000" cy="1716087"/>
          </a:xfrm>
          <a:ln w="76200" cmpd="tri">
            <a:solidFill>
              <a:schemeClr val="hlink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200" b="1">
                <a:solidFill>
                  <a:schemeClr val="folHlink"/>
                </a:solidFill>
              </a:rPr>
              <a:t>El </a:t>
            </a:r>
            <a:r>
              <a:rPr lang="es-MX" sz="2200" b="1" u="sng">
                <a:solidFill>
                  <a:schemeClr val="hlink"/>
                </a:solidFill>
              </a:rPr>
              <a:t>Diseño de Procesos de Servicio</a:t>
            </a:r>
            <a:r>
              <a:rPr lang="es-MX" sz="2200" b="1">
                <a:solidFill>
                  <a:schemeClr val="folHlink"/>
                </a:solidFill>
              </a:rPr>
              <a:t> debe concentrarse en hacer las cosas bien desde la primera vez y minimizar la complejidad, haciendo que el proceso sea inmune al error humano accidental durante la interacción con el cliente.</a:t>
            </a:r>
            <a:endParaRPr lang="en-US" sz="2200" b="1">
              <a:solidFill>
                <a:schemeClr val="folHlink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209800" y="3886200"/>
            <a:ext cx="15716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 b="1">
                <a:solidFill>
                  <a:schemeClr val="hlink"/>
                </a:solidFill>
              </a:rPr>
              <a:t>EFICIENCIA</a:t>
            </a:r>
          </a:p>
          <a:p>
            <a:r>
              <a:rPr lang="es-MX" sz="1400" b="1">
                <a:solidFill>
                  <a:schemeClr val="folHlink"/>
                </a:solidFill>
              </a:rPr>
              <a:t>Calidad de</a:t>
            </a:r>
          </a:p>
          <a:p>
            <a:r>
              <a:rPr lang="es-MX" sz="1400" b="1">
                <a:solidFill>
                  <a:schemeClr val="folHlink"/>
                </a:solidFill>
              </a:rPr>
              <a:t>Conformidad</a:t>
            </a:r>
            <a:endParaRPr lang="en-US" sz="1800" b="1">
              <a:solidFill>
                <a:schemeClr val="folHlink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929438" y="3886200"/>
            <a:ext cx="1833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 b="1">
                <a:solidFill>
                  <a:schemeClr val="hlink"/>
                </a:solidFill>
              </a:rPr>
              <a:t>EFICACIA</a:t>
            </a:r>
          </a:p>
          <a:p>
            <a:r>
              <a:rPr lang="es-MX" sz="1400" b="1">
                <a:solidFill>
                  <a:schemeClr val="folHlink"/>
                </a:solidFill>
              </a:rPr>
              <a:t>Calidad del Diseño</a:t>
            </a:r>
            <a:endParaRPr lang="en-US" sz="1400" b="1">
              <a:solidFill>
                <a:schemeClr val="folHlink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8600" y="1981200"/>
            <a:ext cx="6705600" cy="4713288"/>
            <a:chOff x="144" y="1248"/>
            <a:chExt cx="4224" cy="2969"/>
          </a:xfrm>
        </p:grpSpPr>
        <p:pic>
          <p:nvPicPr>
            <p:cNvPr id="14343" name="Picture 7" descr="BD0558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968"/>
              <a:ext cx="959" cy="1281"/>
            </a:xfrm>
            <a:prstGeom prst="rect">
              <a:avLst/>
            </a:prstGeom>
            <a:noFill/>
          </p:spPr>
        </p:pic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3696" y="264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s-E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44" y="1248"/>
              <a:ext cx="2640" cy="2969"/>
              <a:chOff x="144" y="1248"/>
              <a:chExt cx="2640" cy="2969"/>
            </a:xfrm>
          </p:grpSpPr>
          <p:sp>
            <p:nvSpPr>
              <p:cNvPr id="14345" name="Line 9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1392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14346" name="Line 10"/>
              <p:cNvSpPr>
                <a:spLocks noChangeShapeType="1"/>
              </p:cNvSpPr>
              <p:nvPr/>
            </p:nvSpPr>
            <p:spPr bwMode="auto">
              <a:xfrm>
                <a:off x="1296" y="2640"/>
                <a:ext cx="14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14347" name="Line 11"/>
              <p:cNvSpPr>
                <a:spLocks noChangeShapeType="1"/>
              </p:cNvSpPr>
              <p:nvPr/>
            </p:nvSpPr>
            <p:spPr bwMode="auto">
              <a:xfrm flipV="1">
                <a:off x="1200" y="2688"/>
                <a:ext cx="1584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s-ES"/>
              </a:p>
            </p:txBody>
          </p:sp>
          <p:pic>
            <p:nvPicPr>
              <p:cNvPr id="14344" name="Picture 8" descr="PE02002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8" y="3120"/>
                <a:ext cx="1095" cy="1097"/>
              </a:xfrm>
              <a:prstGeom prst="rect">
                <a:avLst/>
              </a:prstGeom>
              <a:noFill/>
            </p:spPr>
          </p:pic>
          <p:graphicFrame>
            <p:nvGraphicFramePr>
              <p:cNvPr id="14342" name="Object 6"/>
              <p:cNvGraphicFramePr>
                <a:graphicFrameLocks noChangeAspect="1"/>
              </p:cNvGraphicFramePr>
              <p:nvPr/>
            </p:nvGraphicFramePr>
            <p:xfrm>
              <a:off x="144" y="2256"/>
              <a:ext cx="1309" cy="8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" name="Imagen" r:id="rId5" imgW="795600" imgH="765720" progId="">
                      <p:embed/>
                    </p:oleObj>
                  </mc:Choice>
                  <mc:Fallback>
                    <p:oleObj name="Imagen" r:id="rId5" imgW="795600" imgH="76572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" y="2256"/>
                            <a:ext cx="1309" cy="8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4341" name="Picture 5" descr="PE01561_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44" y="1248"/>
                <a:ext cx="1410" cy="93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438400" y="1981200"/>
            <a:ext cx="601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/>
              <a:t>El éxito del proceso depende de que todos los trabajadores que participan en actividades internas y externas comprendan que agregan valor para el cliente</a:t>
            </a:r>
            <a:endParaRPr lang="en-US" sz="200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413125" y="5565775"/>
            <a:ext cx="5502275" cy="1063625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/>
              <a:t>En esencia, el diseño de un servicio comprende determinar un equilibrio efectivo de estos componentes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utoUpdateAnimBg="0"/>
      <p:bldP spid="14349" grpId="0" autoUpdateAnimBg="0"/>
      <p:bldP spid="14351" grpId="0" autoUpdateAnimBg="0"/>
      <p:bldP spid="1435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None/>
            </a:pPr>
            <a:r>
              <a:rPr lang="es-MX" sz="2800" b="1" dirty="0"/>
              <a:t>FACTORES QUE INTERVIENEN EN LOS PROCESOS</a:t>
            </a:r>
            <a:r>
              <a:rPr lang="es-MX" sz="2800" dirty="0" smtClean="0"/>
              <a:t>.</a:t>
            </a:r>
          </a:p>
          <a:p>
            <a:pPr marL="457200" indent="-457200">
              <a:lnSpc>
                <a:spcPct val="90000"/>
              </a:lnSpc>
              <a:buNone/>
            </a:pPr>
            <a:endParaRPr lang="es-MX" sz="2800" dirty="0"/>
          </a:p>
          <a:p>
            <a:pPr marL="457200" indent="-457200">
              <a:lnSpc>
                <a:spcPct val="90000"/>
              </a:lnSpc>
              <a:buNone/>
            </a:pPr>
            <a:endParaRPr lang="es-MX" sz="2800" dirty="0"/>
          </a:p>
          <a:p>
            <a:pPr marL="457200" indent="-457200">
              <a:lnSpc>
                <a:spcPct val="90000"/>
              </a:lnSpc>
            </a:pPr>
            <a:r>
              <a:rPr lang="es-MX" sz="2800" dirty="0"/>
              <a:t>Manejo gerencial.</a:t>
            </a:r>
          </a:p>
          <a:p>
            <a:pPr marL="457200" indent="-457200">
              <a:lnSpc>
                <a:spcPct val="90000"/>
              </a:lnSpc>
            </a:pPr>
            <a:r>
              <a:rPr lang="es-MX" sz="2800" dirty="0"/>
              <a:t>Materiales.</a:t>
            </a:r>
          </a:p>
          <a:p>
            <a:pPr marL="457200" indent="-457200">
              <a:lnSpc>
                <a:spcPct val="90000"/>
              </a:lnSpc>
            </a:pPr>
            <a:r>
              <a:rPr lang="es-MX" sz="2800" dirty="0"/>
              <a:t>Métodos.</a:t>
            </a:r>
          </a:p>
          <a:p>
            <a:pPr marL="457200" indent="-457200">
              <a:lnSpc>
                <a:spcPct val="90000"/>
              </a:lnSpc>
            </a:pPr>
            <a:r>
              <a:rPr lang="es-MX" sz="2800" dirty="0"/>
              <a:t>Mano de obra.</a:t>
            </a:r>
          </a:p>
          <a:p>
            <a:pPr marL="457200" indent="-457200">
              <a:lnSpc>
                <a:spcPct val="90000"/>
              </a:lnSpc>
            </a:pPr>
            <a:r>
              <a:rPr lang="es-MX" sz="2800" dirty="0"/>
              <a:t>Máquinas</a:t>
            </a:r>
          </a:p>
          <a:p>
            <a:pPr marL="457200" indent="-457200">
              <a:lnSpc>
                <a:spcPct val="90000"/>
              </a:lnSpc>
            </a:pPr>
            <a:r>
              <a:rPr lang="es-MX" sz="2800" dirty="0"/>
              <a:t>Medio ambiente.</a:t>
            </a:r>
          </a:p>
          <a:p>
            <a:pPr marL="457200" indent="-457200">
              <a:lnSpc>
                <a:spcPct val="90000"/>
              </a:lnSpc>
            </a:pPr>
            <a:r>
              <a:rPr lang="es-MX" sz="2800" dirty="0"/>
              <a:t>Moneda.</a:t>
            </a:r>
          </a:p>
          <a:p>
            <a:pPr marL="457200" indent="-457200">
              <a:lnSpc>
                <a:spcPct val="90000"/>
              </a:lnSpc>
            </a:pPr>
            <a:r>
              <a:rPr lang="es-MX" sz="2800" dirty="0" err="1"/>
              <a:t>Medidores,indicadores</a:t>
            </a:r>
            <a:r>
              <a:rPr lang="es-MX" sz="2800" dirty="0"/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s-MX" sz="2800" dirty="0"/>
          </a:p>
          <a:p>
            <a:pPr marL="457200" indent="-457200">
              <a:lnSpc>
                <a:spcPct val="90000"/>
              </a:lnSpc>
            </a:pP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1371600" y="2286000"/>
            <a:ext cx="67056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CO" sz="9600" b="1">
                <a:solidFill>
                  <a:srgbClr val="0E1AB8"/>
                </a:solidFill>
                <a:latin typeface="Times New Roman" pitchFamily="18" charset="0"/>
              </a:rPr>
              <a:t>GRACIAS</a:t>
            </a:r>
            <a:endParaRPr lang="es-ES" sz="9600" b="1">
              <a:solidFill>
                <a:srgbClr val="0E1AB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IDENTIFICACIÓN DE PROCESOS</a:t>
            </a: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01080" cy="172560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MX" dirty="0" smtClean="0">
                <a:solidFill>
                  <a:schemeClr val="hlink"/>
                </a:solidFill>
              </a:rPr>
              <a:t>Si no cambias el proceso,</a:t>
            </a:r>
            <a:br>
              <a:rPr lang="es-MX" dirty="0" smtClean="0">
                <a:solidFill>
                  <a:schemeClr val="hlink"/>
                </a:solidFill>
              </a:rPr>
            </a:br>
            <a:r>
              <a:rPr lang="es-MX" b="1" dirty="0" smtClean="0">
                <a:solidFill>
                  <a:schemeClr val="hlink"/>
                </a:solidFill>
              </a:rPr>
              <a:t>¿por qué podrías esperar que cambien los resultados?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2214554"/>
            <a:ext cx="7924800" cy="2097087"/>
          </a:xfrm>
          <a:ln w="76200" cmpd="tri">
            <a:solidFill>
              <a:schemeClr val="tx2"/>
            </a:solidFill>
          </a:ln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MX" sz="2400" dirty="0"/>
              <a:t>La administración de procesos ayuda a prevenir defectos </a:t>
            </a:r>
            <a:r>
              <a:rPr lang="es-MX" sz="2400" dirty="0" smtClean="0"/>
              <a:t>y errores</a:t>
            </a:r>
            <a:r>
              <a:rPr lang="es-MX" sz="2400" dirty="0"/>
              <a:t>, eliminar el desperdicio y la redundancia y, por tanto, da lugar a una mejor calidad y a un mejor desempeño a través de tiempos de ciclo más cortos, mayor flexibilidad y respuesta más rápida al cliente.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81000" y="4741863"/>
            <a:ext cx="44196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>
                <a:solidFill>
                  <a:schemeClr val="folHlink"/>
                </a:solidFill>
              </a:rPr>
              <a:t>La gran mayoria de los problemas de calidad se relacionan con los procesos, pocos son causados por las personas</a:t>
            </a:r>
            <a:endParaRPr lang="en-US">
              <a:solidFill>
                <a:schemeClr val="folHlink"/>
              </a:solidFill>
            </a:endParaRPr>
          </a:p>
        </p:txBody>
      </p:sp>
      <p:pic>
        <p:nvPicPr>
          <p:cNvPr id="1031" name="Picture 7" descr="BD049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591050"/>
            <a:ext cx="3381375" cy="2097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MX" dirty="0"/>
              <a:t>Una ventaja del enfoque basado en los procesos , es el control continuo que proporciona sobre los </a:t>
            </a:r>
            <a:r>
              <a:rPr lang="es-MX" dirty="0" smtClean="0"/>
              <a:t>vínculos </a:t>
            </a:r>
            <a:r>
              <a:rPr lang="es-MX" dirty="0"/>
              <a:t>entre los procesos individuales dentro del sistema de procesos, vistos en conjunto.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772400" cy="59753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/>
              <a:t>  Un enfoque de este tipo , cuando es utilizado en un sistema de gestión de calidad enfatiza en  la importancia: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800"/>
          </a:p>
          <a:p>
            <a:pPr>
              <a:lnSpc>
                <a:spcPct val="90000"/>
              </a:lnSpc>
            </a:pPr>
            <a:endParaRPr lang="es-MX" sz="900"/>
          </a:p>
          <a:p>
            <a:pPr>
              <a:lnSpc>
                <a:spcPct val="90000"/>
              </a:lnSpc>
            </a:pPr>
            <a:r>
              <a:rPr lang="es-MX" sz="2800"/>
              <a:t>La comprensión y el cumplimiento de los requisitos.</a:t>
            </a:r>
          </a:p>
          <a:p>
            <a:pPr>
              <a:lnSpc>
                <a:spcPct val="90000"/>
              </a:lnSpc>
            </a:pPr>
            <a:endParaRPr lang="es-MX" sz="900"/>
          </a:p>
          <a:p>
            <a:pPr>
              <a:lnSpc>
                <a:spcPct val="90000"/>
              </a:lnSpc>
            </a:pPr>
            <a:r>
              <a:rPr lang="es-MX" sz="2800"/>
              <a:t>La necesidad de considerar los procesos en términos que </a:t>
            </a:r>
            <a:r>
              <a:rPr lang="es-MX" sz="2800">
                <a:solidFill>
                  <a:schemeClr val="folHlink"/>
                </a:solidFill>
              </a:rPr>
              <a:t>aporten valor</a:t>
            </a:r>
            <a:r>
              <a:rPr lang="es-MX" sz="2800"/>
              <a:t>.</a:t>
            </a:r>
          </a:p>
          <a:p>
            <a:pPr>
              <a:lnSpc>
                <a:spcPct val="90000"/>
              </a:lnSpc>
            </a:pPr>
            <a:endParaRPr lang="es-MX" sz="1000"/>
          </a:p>
          <a:p>
            <a:pPr>
              <a:lnSpc>
                <a:spcPct val="90000"/>
              </a:lnSpc>
            </a:pPr>
            <a:r>
              <a:rPr lang="es-MX" sz="2800"/>
              <a:t>La obtención de resultados del desempeño y la eficacía del proceso.</a:t>
            </a:r>
          </a:p>
          <a:p>
            <a:pPr>
              <a:lnSpc>
                <a:spcPct val="90000"/>
              </a:lnSpc>
            </a:pPr>
            <a:endParaRPr lang="es-MX" sz="900"/>
          </a:p>
          <a:p>
            <a:pPr>
              <a:lnSpc>
                <a:spcPct val="90000"/>
              </a:lnSpc>
            </a:pPr>
            <a:r>
              <a:rPr lang="es-MX" sz="2800"/>
              <a:t>La mejora continua de los procesos con base en mediciones objetivas.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MX" sz="2800"/>
              <a:t>MODELO DE UN SISTEMA DE GESTIÓN DE CALIDAD BASADO EN PROCESOS</a:t>
            </a:r>
            <a:endParaRPr lang="es-ES" sz="2800"/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3200400" y="3048000"/>
            <a:ext cx="3657600" cy="2819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143000" y="3048000"/>
            <a:ext cx="11430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4A5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>
                <a:latin typeface="Times New Roman" pitchFamily="18" charset="0"/>
              </a:rPr>
              <a:t>Clientes</a:t>
            </a:r>
          </a:p>
          <a:p>
            <a:pPr algn="ctr"/>
            <a:endParaRPr kumimoji="1" lang="es-MX">
              <a:latin typeface="Times New Roman" pitchFamily="18" charset="0"/>
            </a:endParaRPr>
          </a:p>
          <a:p>
            <a:pPr algn="ctr"/>
            <a:r>
              <a:rPr kumimoji="1" lang="es-MX">
                <a:latin typeface="Times New Roman" pitchFamily="18" charset="0"/>
              </a:rPr>
              <a:t>Proveedor</a:t>
            </a:r>
          </a:p>
          <a:p>
            <a:pPr algn="ctr"/>
            <a:endParaRPr kumimoji="1" lang="es-MX">
              <a:latin typeface="Times New Roman" pitchFamily="18" charset="0"/>
            </a:endParaRPr>
          </a:p>
          <a:p>
            <a:pPr algn="ctr"/>
            <a:r>
              <a:rPr kumimoji="1" lang="es-MX">
                <a:latin typeface="Times New Roman" pitchFamily="18" charset="0"/>
              </a:rPr>
              <a:t>requisitos</a:t>
            </a:r>
            <a:endParaRPr kumimoji="1" lang="es-ES">
              <a:latin typeface="Times New Roman" pitchFamily="18" charset="0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7086600" y="3124200"/>
            <a:ext cx="11430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4A5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>
                <a:latin typeface="Times New Roman" pitchFamily="18" charset="0"/>
              </a:rPr>
              <a:t>Clientes</a:t>
            </a:r>
          </a:p>
          <a:p>
            <a:pPr algn="ctr"/>
            <a:endParaRPr kumimoji="1" lang="es-MX">
              <a:latin typeface="Times New Roman" pitchFamily="18" charset="0"/>
            </a:endParaRPr>
          </a:p>
          <a:p>
            <a:pPr algn="ctr"/>
            <a:endParaRPr kumimoji="1" lang="es-MX">
              <a:latin typeface="Times New Roman" pitchFamily="18" charset="0"/>
            </a:endParaRPr>
          </a:p>
          <a:p>
            <a:pPr algn="ctr"/>
            <a:r>
              <a:rPr kumimoji="1" lang="es-MX" sz="1800">
                <a:latin typeface="Times New Roman" pitchFamily="18" charset="0"/>
              </a:rPr>
              <a:t>satisfacción</a:t>
            </a:r>
          </a:p>
          <a:p>
            <a:pPr algn="ctr"/>
            <a:endParaRPr kumimoji="1" lang="es-ES">
              <a:latin typeface="Times New Roman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905000" y="2133600"/>
            <a:ext cx="5486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4A5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2000">
                <a:solidFill>
                  <a:srgbClr val="BD091E"/>
                </a:solidFill>
                <a:latin typeface="Times New Roman" pitchFamily="18" charset="0"/>
              </a:rPr>
              <a:t>Mejora continua del sistema de gestión de la calidad</a:t>
            </a:r>
            <a:endParaRPr kumimoji="1" lang="es-ES" sz="2000">
              <a:solidFill>
                <a:srgbClr val="BD091E"/>
              </a:solidFill>
              <a:latin typeface="Times New Roman" pitchFamily="18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981200" y="2209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es-ES">
              <a:latin typeface="Times New Roman" pitchFamily="18" charset="0"/>
            </a:endParaRP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4267200" y="3505200"/>
            <a:ext cx="13716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1200">
                <a:latin typeface="Times New Roman" pitchFamily="18" charset="0"/>
              </a:rPr>
              <a:t>Responsabilidad </a:t>
            </a:r>
          </a:p>
          <a:p>
            <a:pPr algn="ctr"/>
            <a:r>
              <a:rPr kumimoji="1" lang="es-MX" sz="1200">
                <a:latin typeface="Times New Roman" pitchFamily="18" charset="0"/>
              </a:rPr>
              <a:t>de la direccción</a:t>
            </a:r>
            <a:endParaRPr kumimoji="1" lang="es-ES" sz="1200">
              <a:latin typeface="Times New Roman" pitchFamily="18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352800" y="43434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1200">
                <a:latin typeface="Times New Roman" pitchFamily="18" charset="0"/>
              </a:rPr>
              <a:t>Gestión de </a:t>
            </a:r>
          </a:p>
          <a:p>
            <a:pPr algn="ctr"/>
            <a:r>
              <a:rPr kumimoji="1" lang="es-MX" sz="1200">
                <a:latin typeface="Times New Roman" pitchFamily="18" charset="0"/>
              </a:rPr>
              <a:t>los recursos</a:t>
            </a:r>
            <a:endParaRPr kumimoji="1" lang="es-ES" sz="1200">
              <a:latin typeface="Times New Roman" pitchFamily="18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5257800" y="43434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1200">
                <a:latin typeface="Times New Roman" pitchFamily="18" charset="0"/>
              </a:rPr>
              <a:t>Medición , analisis</a:t>
            </a:r>
          </a:p>
          <a:p>
            <a:pPr algn="ctr"/>
            <a:r>
              <a:rPr kumimoji="1" lang="es-MX" sz="1200">
                <a:latin typeface="Times New Roman" pitchFamily="18" charset="0"/>
              </a:rPr>
              <a:t> y mejoras</a:t>
            </a:r>
            <a:endParaRPr kumimoji="1" lang="es-ES" sz="1200">
              <a:latin typeface="Times New Roman" pitchFamily="18" charset="0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4267200" y="50292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1200">
                <a:latin typeface="Times New Roman" pitchFamily="18" charset="0"/>
              </a:rPr>
              <a:t>Realización del</a:t>
            </a:r>
          </a:p>
          <a:p>
            <a:pPr algn="ctr"/>
            <a:r>
              <a:rPr kumimoji="1" lang="es-MX" sz="1200">
                <a:latin typeface="Times New Roman" pitchFamily="18" charset="0"/>
              </a:rPr>
              <a:t>´producto</a:t>
            </a:r>
            <a:endParaRPr kumimoji="1" lang="es-ES" sz="1200">
              <a:latin typeface="Times New Roman" pitchFamily="18" charset="0"/>
            </a:endParaRP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3810000" y="3810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886200" y="4800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5791200" y="4800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 flipV="1">
            <a:off x="5486400" y="3657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5867400" y="2895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6553200" y="4648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2286000" y="5257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2438400" y="3733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667000" y="48768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MX" sz="1200">
                <a:latin typeface="Times New Roman" pitchFamily="18" charset="0"/>
              </a:rPr>
              <a:t>Entradas</a:t>
            </a:r>
            <a:endParaRPr kumimoji="1" lang="es-ES" sz="1200">
              <a:latin typeface="Times New Roman" pitchFamily="18" charset="0"/>
            </a:endParaRPr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6629400" y="533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6705600" y="5097463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MX" sz="1200">
                <a:latin typeface="Times New Roman" pitchFamily="18" charset="0"/>
              </a:rPr>
              <a:t>salidas</a:t>
            </a:r>
            <a:endParaRPr kumimoji="1" lang="es-ES" sz="1200">
              <a:latin typeface="Times New Roman" pitchFamily="18" charset="0"/>
            </a:endParaRP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6019800" y="51054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1200">
                <a:latin typeface="Times New Roman" pitchFamily="18" charset="0"/>
              </a:rPr>
              <a:t>producto</a:t>
            </a:r>
            <a:endParaRPr kumimoji="1" lang="es-ES" sz="1200">
              <a:latin typeface="Times New Roman" pitchFamily="18" charset="0"/>
            </a:endParaRPr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57150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ENFOQUE A LOS PROCESOS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3" descr="j030344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1500174"/>
            <a:ext cx="1152525" cy="92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/>
              <a:t>ENFOQUE BASADO EN PROCESOS.</a:t>
            </a: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MX"/>
          </a:p>
          <a:p>
            <a:pPr>
              <a:buFont typeface="Wingdings" pitchFamily="2" charset="2"/>
              <a:buNone/>
            </a:pPr>
            <a:r>
              <a:rPr lang="es-MX"/>
              <a:t>   La aplicación de un sistema de procesos dentro de la organización , junto con la identificación e interacciones de estos procesos, así  como su gestión .</a:t>
            </a:r>
            <a:endParaRPr lang="es-ES"/>
          </a:p>
        </p:txBody>
      </p:sp>
      <p:pic>
        <p:nvPicPr>
          <p:cNvPr id="48132" name="Picture 4" descr="BD048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443413"/>
            <a:ext cx="2514600" cy="1874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1066</Words>
  <Application>Microsoft Office PowerPoint</Application>
  <PresentationFormat>Presentación en pantalla (4:3)</PresentationFormat>
  <Paragraphs>234</Paragraphs>
  <Slides>25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Tema de Office</vt:lpstr>
      <vt:lpstr>iGrafx Professional</vt:lpstr>
      <vt:lpstr>Imagen</vt:lpstr>
      <vt:lpstr>GERENCIA  POR PROCESOS</vt:lpstr>
      <vt:lpstr>DEFINICIÓN DE PROCESO</vt:lpstr>
      <vt:lpstr>IDENTIFICACIÓN DE PROCESOS</vt:lpstr>
      <vt:lpstr>Si no cambias el proceso, ¿por qué podrías esperar que cambien los resultados?</vt:lpstr>
      <vt:lpstr>Presentación de PowerPoint</vt:lpstr>
      <vt:lpstr>Presentación de PowerPoint</vt:lpstr>
      <vt:lpstr>MODELO DE UN SISTEMA DE GESTIÓN DE CALIDAD BASADO EN PROCESOS</vt:lpstr>
      <vt:lpstr>ENFOQUE A LOS PROCESOS</vt:lpstr>
      <vt:lpstr>ENFOQUE BASADO EN PROCESOS.</vt:lpstr>
      <vt:lpstr>Mapa de procesos</vt:lpstr>
      <vt:lpstr>Clasificación  de  procesos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Procesos de diseño de productos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  POR PROCESOS</dc:title>
  <dc:creator>Jorge</dc:creator>
  <cp:lastModifiedBy>Luffi</cp:lastModifiedBy>
  <cp:revision>7</cp:revision>
  <dcterms:created xsi:type="dcterms:W3CDTF">2011-07-13T20:18:22Z</dcterms:created>
  <dcterms:modified xsi:type="dcterms:W3CDTF">2011-07-23T03:39:51Z</dcterms:modified>
</cp:coreProperties>
</file>